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handoutMasterIdLst>
    <p:handoutMasterId r:id="rId3"/>
  </p:handoutMasterIdLst>
  <p:sldIdLst>
    <p:sldId id="256" r:id="rId2"/>
  </p:sldIdLst>
  <p:sldSz cx="30279975" cy="42808525"/>
  <p:notesSz cx="7099300" cy="10234613"/>
  <p:defaultTextStyle>
    <a:defPPr>
      <a:defRPr lang="ko-KR"/>
    </a:defPPr>
    <a:lvl1pPr algn="ctr" rtl="0" fontAlgn="base" latinLnBrk="1">
      <a:spcBef>
        <a:spcPct val="0"/>
      </a:spcBef>
      <a:spcAft>
        <a:spcPct val="0"/>
      </a:spcAft>
      <a:defRPr kumimoji="1" sz="240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618687" algn="ctr" rtl="0" fontAlgn="base" latinLnBrk="1">
      <a:spcBef>
        <a:spcPct val="0"/>
      </a:spcBef>
      <a:spcAft>
        <a:spcPct val="0"/>
      </a:spcAft>
      <a:defRPr kumimoji="1" sz="240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1237372" algn="ctr" rtl="0" fontAlgn="base" latinLnBrk="1">
      <a:spcBef>
        <a:spcPct val="0"/>
      </a:spcBef>
      <a:spcAft>
        <a:spcPct val="0"/>
      </a:spcAft>
      <a:defRPr kumimoji="1" sz="240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856058" algn="ctr" rtl="0" fontAlgn="base" latinLnBrk="1">
      <a:spcBef>
        <a:spcPct val="0"/>
      </a:spcBef>
      <a:spcAft>
        <a:spcPct val="0"/>
      </a:spcAft>
      <a:defRPr kumimoji="1" sz="240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2474744" algn="ctr" rtl="0" fontAlgn="base" latinLnBrk="1">
      <a:spcBef>
        <a:spcPct val="0"/>
      </a:spcBef>
      <a:spcAft>
        <a:spcPct val="0"/>
      </a:spcAft>
      <a:defRPr kumimoji="1" sz="240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3093430" algn="l" defTabSz="1237372" rtl="0" eaLnBrk="1" latinLnBrk="1" hangingPunct="1">
      <a:defRPr kumimoji="1" sz="240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3712116" algn="l" defTabSz="1237372" rtl="0" eaLnBrk="1" latinLnBrk="1" hangingPunct="1">
      <a:defRPr kumimoji="1" sz="240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4330802" algn="l" defTabSz="1237372" rtl="0" eaLnBrk="1" latinLnBrk="1" hangingPunct="1">
      <a:defRPr kumimoji="1" sz="240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4949487" algn="l" defTabSz="1237372" rtl="0" eaLnBrk="1" latinLnBrk="1" hangingPunct="1">
      <a:defRPr kumimoji="1" sz="240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484">
          <p15:clr>
            <a:srgbClr val="A4A3A4"/>
          </p15:clr>
        </p15:guide>
        <p15:guide id="2" orient="horz" pos="3447">
          <p15:clr>
            <a:srgbClr val="A4A3A4"/>
          </p15:clr>
        </p15:guide>
        <p15:guide id="3" pos="953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>
          <p15:clr>
            <a:srgbClr val="A4A3A4"/>
          </p15:clr>
        </p15:guide>
        <p15:guide id="2" pos="223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37" autoAdjust="0"/>
    <p:restoredTop sz="98210" autoAdjust="0"/>
  </p:normalViewPr>
  <p:slideViewPr>
    <p:cSldViewPr>
      <p:cViewPr varScale="1">
        <p:scale>
          <a:sx n="18" d="100"/>
          <a:sy n="18" d="100"/>
        </p:scale>
        <p:origin x="3888" y="96"/>
      </p:cViewPr>
      <p:guideLst>
        <p:guide orient="horz" pos="13484"/>
        <p:guide orient="horz" pos="3447"/>
        <p:guide pos="953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3" d="100"/>
          <a:sy n="63" d="100"/>
        </p:scale>
        <p:origin x="-2022" y="-126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l">
              <a:defRPr sz="13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294" y="0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1106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l">
              <a:defRPr sz="13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294" y="9721106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pPr>
              <a:defRPr/>
            </a:pPr>
            <a:fld id="{2325A6B7-B744-4D48-9FD4-4E342C079F4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5325242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784997" y="7005935"/>
            <a:ext cx="22709981" cy="14903709"/>
          </a:xfrm>
        </p:spPr>
        <p:txBody>
          <a:bodyPr anchor="b"/>
          <a:lstStyle>
            <a:lvl1pPr algn="ctr">
              <a:defRPr sz="14902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784997" y="22484388"/>
            <a:ext cx="22709981" cy="10335481"/>
          </a:xfrm>
        </p:spPr>
        <p:txBody>
          <a:bodyPr/>
          <a:lstStyle>
            <a:lvl1pPr marL="0" indent="0" algn="ctr">
              <a:buNone/>
              <a:defRPr sz="5961"/>
            </a:lvl1pPr>
            <a:lvl2pPr marL="1135502" indent="0" algn="ctr">
              <a:buNone/>
              <a:defRPr sz="4967"/>
            </a:lvl2pPr>
            <a:lvl3pPr marL="2271004" indent="0" algn="ctr">
              <a:buNone/>
              <a:defRPr sz="4470"/>
            </a:lvl3pPr>
            <a:lvl4pPr marL="3406506" indent="0" algn="ctr">
              <a:buNone/>
              <a:defRPr sz="3974"/>
            </a:lvl4pPr>
            <a:lvl5pPr marL="4542008" indent="0" algn="ctr">
              <a:buNone/>
              <a:defRPr sz="3974"/>
            </a:lvl5pPr>
            <a:lvl6pPr marL="5677510" indent="0" algn="ctr">
              <a:buNone/>
              <a:defRPr sz="3974"/>
            </a:lvl6pPr>
            <a:lvl7pPr marL="6813012" indent="0" algn="ctr">
              <a:buNone/>
              <a:defRPr sz="3974"/>
            </a:lvl7pPr>
            <a:lvl8pPr marL="7948513" indent="0" algn="ctr">
              <a:buNone/>
              <a:defRPr sz="3974"/>
            </a:lvl8pPr>
            <a:lvl9pPr marL="9084015" indent="0" algn="ctr">
              <a:buNone/>
              <a:defRPr sz="3974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E9975-082C-48ED-A47B-4143E71EDCF2}" type="datetimeFigureOut">
              <a:rPr lang="ko-KR" altLang="en-US" smtClean="0"/>
              <a:t>2020-08-24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4FEBB-5BE6-484B-9592-9912890D86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3580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E9975-082C-48ED-A47B-4143E71EDCF2}" type="datetimeFigureOut">
              <a:rPr lang="ko-KR" altLang="en-US" smtClean="0"/>
              <a:t>2020-08-24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4FEBB-5BE6-484B-9592-9912890D86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0317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065978" y="10672409"/>
            <a:ext cx="26116478" cy="17807154"/>
          </a:xfrm>
        </p:spPr>
        <p:txBody>
          <a:bodyPr anchor="b"/>
          <a:lstStyle>
            <a:lvl1pPr>
              <a:defRPr sz="14902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2065978" y="28648026"/>
            <a:ext cx="26116478" cy="9364362"/>
          </a:xfrm>
        </p:spPr>
        <p:txBody>
          <a:bodyPr/>
          <a:lstStyle>
            <a:lvl1pPr marL="0" indent="0">
              <a:buNone/>
              <a:defRPr sz="5961">
                <a:solidFill>
                  <a:schemeClr val="tx1">
                    <a:tint val="75000"/>
                  </a:schemeClr>
                </a:solidFill>
              </a:defRPr>
            </a:lvl1pPr>
            <a:lvl2pPr marL="1135502" indent="0">
              <a:buNone/>
              <a:defRPr sz="4967">
                <a:solidFill>
                  <a:schemeClr val="tx1">
                    <a:tint val="75000"/>
                  </a:schemeClr>
                </a:solidFill>
              </a:defRPr>
            </a:lvl2pPr>
            <a:lvl3pPr marL="2271004" indent="0">
              <a:buNone/>
              <a:defRPr sz="4470">
                <a:solidFill>
                  <a:schemeClr val="tx1">
                    <a:tint val="75000"/>
                  </a:schemeClr>
                </a:solidFill>
              </a:defRPr>
            </a:lvl3pPr>
            <a:lvl4pPr marL="3406506" indent="0">
              <a:buNone/>
              <a:defRPr sz="3974">
                <a:solidFill>
                  <a:schemeClr val="tx1">
                    <a:tint val="75000"/>
                  </a:schemeClr>
                </a:solidFill>
              </a:defRPr>
            </a:lvl4pPr>
            <a:lvl5pPr marL="4542008" indent="0">
              <a:buNone/>
              <a:defRPr sz="3974">
                <a:solidFill>
                  <a:schemeClr val="tx1">
                    <a:tint val="75000"/>
                  </a:schemeClr>
                </a:solidFill>
              </a:defRPr>
            </a:lvl5pPr>
            <a:lvl6pPr marL="5677510" indent="0">
              <a:buNone/>
              <a:defRPr sz="3974">
                <a:solidFill>
                  <a:schemeClr val="tx1">
                    <a:tint val="75000"/>
                  </a:schemeClr>
                </a:solidFill>
              </a:defRPr>
            </a:lvl6pPr>
            <a:lvl7pPr marL="6813012" indent="0">
              <a:buNone/>
              <a:defRPr sz="3974">
                <a:solidFill>
                  <a:schemeClr val="tx1">
                    <a:tint val="75000"/>
                  </a:schemeClr>
                </a:solidFill>
              </a:defRPr>
            </a:lvl7pPr>
            <a:lvl8pPr marL="7948513" indent="0">
              <a:buNone/>
              <a:defRPr sz="3974">
                <a:solidFill>
                  <a:schemeClr val="tx1">
                    <a:tint val="75000"/>
                  </a:schemeClr>
                </a:solidFill>
              </a:defRPr>
            </a:lvl8pPr>
            <a:lvl9pPr marL="9084015" indent="0">
              <a:buNone/>
              <a:defRPr sz="397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E9975-082C-48ED-A47B-4143E71EDCF2}" type="datetimeFigureOut">
              <a:rPr lang="ko-KR" altLang="en-US" smtClean="0"/>
              <a:t>2020-08-24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4FEBB-5BE6-484B-9592-9912890D86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788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081748" y="11395788"/>
            <a:ext cx="12868989" cy="2716161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5329238" y="11395788"/>
            <a:ext cx="12868989" cy="2716161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E9975-082C-48ED-A47B-4143E71EDCF2}" type="datetimeFigureOut">
              <a:rPr lang="ko-KR" altLang="en-US" smtClean="0"/>
              <a:t>2020-08-24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4FEBB-5BE6-484B-9592-9912890D86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4469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085692" y="2279161"/>
            <a:ext cx="26116478" cy="8274336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2085693" y="10494037"/>
            <a:ext cx="12809848" cy="5142966"/>
          </a:xfrm>
        </p:spPr>
        <p:txBody>
          <a:bodyPr anchor="b"/>
          <a:lstStyle>
            <a:lvl1pPr marL="0" indent="0">
              <a:buNone/>
              <a:defRPr sz="5961" b="1"/>
            </a:lvl1pPr>
            <a:lvl2pPr marL="1135502" indent="0">
              <a:buNone/>
              <a:defRPr sz="4967" b="1"/>
            </a:lvl2pPr>
            <a:lvl3pPr marL="2271004" indent="0">
              <a:buNone/>
              <a:defRPr sz="4470" b="1"/>
            </a:lvl3pPr>
            <a:lvl4pPr marL="3406506" indent="0">
              <a:buNone/>
              <a:defRPr sz="3974" b="1"/>
            </a:lvl4pPr>
            <a:lvl5pPr marL="4542008" indent="0">
              <a:buNone/>
              <a:defRPr sz="3974" b="1"/>
            </a:lvl5pPr>
            <a:lvl6pPr marL="5677510" indent="0">
              <a:buNone/>
              <a:defRPr sz="3974" b="1"/>
            </a:lvl6pPr>
            <a:lvl7pPr marL="6813012" indent="0">
              <a:buNone/>
              <a:defRPr sz="3974" b="1"/>
            </a:lvl7pPr>
            <a:lvl8pPr marL="7948513" indent="0">
              <a:buNone/>
              <a:defRPr sz="3974" b="1"/>
            </a:lvl8pPr>
            <a:lvl9pPr marL="9084015" indent="0">
              <a:buNone/>
              <a:defRPr sz="3974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085693" y="15637003"/>
            <a:ext cx="12809848" cy="2299967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15329238" y="10494037"/>
            <a:ext cx="12872933" cy="5142966"/>
          </a:xfrm>
        </p:spPr>
        <p:txBody>
          <a:bodyPr anchor="b"/>
          <a:lstStyle>
            <a:lvl1pPr marL="0" indent="0">
              <a:buNone/>
              <a:defRPr sz="5961" b="1"/>
            </a:lvl1pPr>
            <a:lvl2pPr marL="1135502" indent="0">
              <a:buNone/>
              <a:defRPr sz="4967" b="1"/>
            </a:lvl2pPr>
            <a:lvl3pPr marL="2271004" indent="0">
              <a:buNone/>
              <a:defRPr sz="4470" b="1"/>
            </a:lvl3pPr>
            <a:lvl4pPr marL="3406506" indent="0">
              <a:buNone/>
              <a:defRPr sz="3974" b="1"/>
            </a:lvl4pPr>
            <a:lvl5pPr marL="4542008" indent="0">
              <a:buNone/>
              <a:defRPr sz="3974" b="1"/>
            </a:lvl5pPr>
            <a:lvl6pPr marL="5677510" indent="0">
              <a:buNone/>
              <a:defRPr sz="3974" b="1"/>
            </a:lvl6pPr>
            <a:lvl7pPr marL="6813012" indent="0">
              <a:buNone/>
              <a:defRPr sz="3974" b="1"/>
            </a:lvl7pPr>
            <a:lvl8pPr marL="7948513" indent="0">
              <a:buNone/>
              <a:defRPr sz="3974" b="1"/>
            </a:lvl8pPr>
            <a:lvl9pPr marL="9084015" indent="0">
              <a:buNone/>
              <a:defRPr sz="3974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15329238" y="15637003"/>
            <a:ext cx="12872933" cy="2299967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E9975-082C-48ED-A47B-4143E71EDCF2}" type="datetimeFigureOut">
              <a:rPr lang="ko-KR" altLang="en-US" smtClean="0"/>
              <a:t>2020-08-24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4FEBB-5BE6-484B-9592-9912890D86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8864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E9975-082C-48ED-A47B-4143E71EDCF2}" type="datetimeFigureOut">
              <a:rPr lang="ko-KR" altLang="en-US" smtClean="0"/>
              <a:t>2020-08-24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4FEBB-5BE6-484B-9592-9912890D86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3320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E9975-082C-48ED-A47B-4143E71EDCF2}" type="datetimeFigureOut">
              <a:rPr lang="ko-KR" altLang="en-US" smtClean="0"/>
              <a:t>2020-08-24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4FEBB-5BE6-484B-9592-9912890D86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34339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085694" y="2853902"/>
            <a:ext cx="9766079" cy="9988656"/>
          </a:xfrm>
        </p:spPr>
        <p:txBody>
          <a:bodyPr anchor="b"/>
          <a:lstStyle>
            <a:lvl1pPr>
              <a:defRPr sz="7948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2872933" y="6163638"/>
            <a:ext cx="15329237" cy="30421799"/>
          </a:xfrm>
        </p:spPr>
        <p:txBody>
          <a:bodyPr/>
          <a:lstStyle>
            <a:lvl1pPr>
              <a:defRPr sz="7948"/>
            </a:lvl1pPr>
            <a:lvl2pPr>
              <a:defRPr sz="6954"/>
            </a:lvl2pPr>
            <a:lvl3pPr>
              <a:defRPr sz="5961"/>
            </a:lvl3pPr>
            <a:lvl4pPr>
              <a:defRPr sz="4967"/>
            </a:lvl4pPr>
            <a:lvl5pPr>
              <a:defRPr sz="4967"/>
            </a:lvl5pPr>
            <a:lvl6pPr>
              <a:defRPr sz="4967"/>
            </a:lvl6pPr>
            <a:lvl7pPr>
              <a:defRPr sz="4967"/>
            </a:lvl7pPr>
            <a:lvl8pPr>
              <a:defRPr sz="4967"/>
            </a:lvl8pPr>
            <a:lvl9pPr>
              <a:defRPr sz="4967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085694" y="12842558"/>
            <a:ext cx="9766079" cy="23792426"/>
          </a:xfrm>
        </p:spPr>
        <p:txBody>
          <a:bodyPr/>
          <a:lstStyle>
            <a:lvl1pPr marL="0" indent="0">
              <a:buNone/>
              <a:defRPr sz="3974"/>
            </a:lvl1pPr>
            <a:lvl2pPr marL="1135502" indent="0">
              <a:buNone/>
              <a:defRPr sz="3477"/>
            </a:lvl2pPr>
            <a:lvl3pPr marL="2271004" indent="0">
              <a:buNone/>
              <a:defRPr sz="2980"/>
            </a:lvl3pPr>
            <a:lvl4pPr marL="3406506" indent="0">
              <a:buNone/>
              <a:defRPr sz="2484"/>
            </a:lvl4pPr>
            <a:lvl5pPr marL="4542008" indent="0">
              <a:buNone/>
              <a:defRPr sz="2484"/>
            </a:lvl5pPr>
            <a:lvl6pPr marL="5677510" indent="0">
              <a:buNone/>
              <a:defRPr sz="2484"/>
            </a:lvl6pPr>
            <a:lvl7pPr marL="6813012" indent="0">
              <a:buNone/>
              <a:defRPr sz="2484"/>
            </a:lvl7pPr>
            <a:lvl8pPr marL="7948513" indent="0">
              <a:buNone/>
              <a:defRPr sz="2484"/>
            </a:lvl8pPr>
            <a:lvl9pPr marL="9084015" indent="0">
              <a:buNone/>
              <a:defRPr sz="2484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E9975-082C-48ED-A47B-4143E71EDCF2}" type="datetimeFigureOut">
              <a:rPr lang="ko-KR" altLang="en-US" smtClean="0"/>
              <a:t>2020-08-24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4FEBB-5BE6-484B-9592-9912890D86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8100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085694" y="2853902"/>
            <a:ext cx="9766079" cy="9988656"/>
          </a:xfrm>
        </p:spPr>
        <p:txBody>
          <a:bodyPr anchor="b"/>
          <a:lstStyle>
            <a:lvl1pPr>
              <a:defRPr sz="7948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2872933" y="6163638"/>
            <a:ext cx="15329237" cy="30421799"/>
          </a:xfrm>
        </p:spPr>
        <p:txBody>
          <a:bodyPr/>
          <a:lstStyle>
            <a:lvl1pPr marL="0" indent="0">
              <a:buNone/>
              <a:defRPr sz="7948"/>
            </a:lvl1pPr>
            <a:lvl2pPr marL="1135502" indent="0">
              <a:buNone/>
              <a:defRPr sz="6954"/>
            </a:lvl2pPr>
            <a:lvl3pPr marL="2271004" indent="0">
              <a:buNone/>
              <a:defRPr sz="5961"/>
            </a:lvl3pPr>
            <a:lvl4pPr marL="3406506" indent="0">
              <a:buNone/>
              <a:defRPr sz="4967"/>
            </a:lvl4pPr>
            <a:lvl5pPr marL="4542008" indent="0">
              <a:buNone/>
              <a:defRPr sz="4967"/>
            </a:lvl5pPr>
            <a:lvl6pPr marL="5677510" indent="0">
              <a:buNone/>
              <a:defRPr sz="4967"/>
            </a:lvl6pPr>
            <a:lvl7pPr marL="6813012" indent="0">
              <a:buNone/>
              <a:defRPr sz="4967"/>
            </a:lvl7pPr>
            <a:lvl8pPr marL="7948513" indent="0">
              <a:buNone/>
              <a:defRPr sz="4967"/>
            </a:lvl8pPr>
            <a:lvl9pPr marL="9084015" indent="0">
              <a:buNone/>
              <a:defRPr sz="4967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085694" y="12842558"/>
            <a:ext cx="9766079" cy="23792426"/>
          </a:xfrm>
        </p:spPr>
        <p:txBody>
          <a:bodyPr/>
          <a:lstStyle>
            <a:lvl1pPr marL="0" indent="0">
              <a:buNone/>
              <a:defRPr sz="3974"/>
            </a:lvl1pPr>
            <a:lvl2pPr marL="1135502" indent="0">
              <a:buNone/>
              <a:defRPr sz="3477"/>
            </a:lvl2pPr>
            <a:lvl3pPr marL="2271004" indent="0">
              <a:buNone/>
              <a:defRPr sz="2980"/>
            </a:lvl3pPr>
            <a:lvl4pPr marL="3406506" indent="0">
              <a:buNone/>
              <a:defRPr sz="2484"/>
            </a:lvl4pPr>
            <a:lvl5pPr marL="4542008" indent="0">
              <a:buNone/>
              <a:defRPr sz="2484"/>
            </a:lvl5pPr>
            <a:lvl6pPr marL="5677510" indent="0">
              <a:buNone/>
              <a:defRPr sz="2484"/>
            </a:lvl6pPr>
            <a:lvl7pPr marL="6813012" indent="0">
              <a:buNone/>
              <a:defRPr sz="2484"/>
            </a:lvl7pPr>
            <a:lvl8pPr marL="7948513" indent="0">
              <a:buNone/>
              <a:defRPr sz="2484"/>
            </a:lvl8pPr>
            <a:lvl9pPr marL="9084015" indent="0">
              <a:buNone/>
              <a:defRPr sz="2484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E9975-082C-48ED-A47B-4143E71EDCF2}" type="datetimeFigureOut">
              <a:rPr lang="ko-KR" altLang="en-US" smtClean="0"/>
              <a:t>2020-08-24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4FEBB-5BE6-484B-9592-9912890D86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2333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E9975-082C-48ED-A47B-4143E71EDCF2}" type="datetimeFigureOut">
              <a:rPr lang="ko-KR" altLang="en-US" smtClean="0"/>
              <a:t>2020-08-24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4FEBB-5BE6-484B-9592-9912890D86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36606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21669107" y="2279158"/>
            <a:ext cx="6529120" cy="3627824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081748" y="2279158"/>
            <a:ext cx="19208859" cy="3627824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E9975-082C-48ED-A47B-4143E71EDCF2}" type="datetimeFigureOut">
              <a:rPr lang="ko-KR" altLang="en-US" smtClean="0"/>
              <a:t>2020-08-24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4FEBB-5BE6-484B-9592-9912890D86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4159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2081749" y="2279161"/>
            <a:ext cx="26116478" cy="82743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2081749" y="11395788"/>
            <a:ext cx="26116478" cy="271616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2081748" y="39677164"/>
            <a:ext cx="6812994" cy="22791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9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E9975-082C-48ED-A47B-4143E71EDCF2}" type="datetimeFigureOut">
              <a:rPr lang="ko-KR" altLang="en-US" smtClean="0"/>
              <a:t>2020-08-24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10030242" y="39677164"/>
            <a:ext cx="10219492" cy="22791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9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21385233" y="39677164"/>
            <a:ext cx="6812994" cy="22791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9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4FEBB-5BE6-484B-9592-9912890D8676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Picture 6" descr="logo_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1448360" y="41411916"/>
            <a:ext cx="7841453" cy="912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Box 7"/>
          <p:cNvSpPr txBox="1">
            <a:spLocks noChangeArrowheads="1"/>
          </p:cNvSpPr>
          <p:nvPr userDrawn="1"/>
        </p:nvSpPr>
        <p:spPr bwMode="auto">
          <a:xfrm>
            <a:off x="1" y="40805677"/>
            <a:ext cx="10912184" cy="1837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17562" tIns="208779" rIns="417562" bIns="208779">
            <a:spAutoFit/>
          </a:bodyPr>
          <a:lstStyle/>
          <a:p>
            <a:pPr defTabSz="12403794">
              <a:defRPr/>
            </a:pPr>
            <a:r>
              <a:rPr lang="ko-KR" altLang="en-US" sz="5500" b="1" dirty="0">
                <a:solidFill>
                  <a:schemeClr val="bg1"/>
                </a:solidFill>
                <a:latin typeface="산돌고딕 M" pitchFamily="18" charset="-127"/>
                <a:ea typeface="산돌고딕 M" pitchFamily="18" charset="-127"/>
              </a:rPr>
              <a:t>전파 탐지 특화 연구 센터 </a:t>
            </a:r>
            <a:r>
              <a:rPr lang="en-US" altLang="ko-KR" sz="3700" b="1" dirty="0" err="1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Radiowave</a:t>
            </a:r>
            <a:r>
              <a:rPr lang="en-US" altLang="ko-KR" sz="3700" b="1" dirty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 Detection Research Center </a:t>
            </a:r>
            <a:endParaRPr lang="en-US" altLang="ko-KR" dirty="0"/>
          </a:p>
        </p:txBody>
      </p:sp>
      <p:pic>
        <p:nvPicPr>
          <p:cNvPr id="9" name="Picture 2" descr="C:\Documents and Settings\고성길\바탕 화면\M&amp;S연구센터\개소식\개소식 준비작업\m&amp;s final.jpg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32904" y="40845661"/>
            <a:ext cx="7397650" cy="18875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20388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2271004" rtl="0" eaLnBrk="1" latinLnBrk="1" hangingPunct="1">
        <a:lnSpc>
          <a:spcPct val="90000"/>
        </a:lnSpc>
        <a:spcBef>
          <a:spcPct val="0"/>
        </a:spcBef>
        <a:buNone/>
        <a:defRPr sz="1092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67751" indent="-567751" algn="l" defTabSz="2271004" rtl="0" eaLnBrk="1" latinLnBrk="1" hangingPunct="1">
        <a:lnSpc>
          <a:spcPct val="90000"/>
        </a:lnSpc>
        <a:spcBef>
          <a:spcPts val="2484"/>
        </a:spcBef>
        <a:buFont typeface="Arial" panose="020B0604020202020204" pitchFamily="34" charset="0"/>
        <a:buChar char="•"/>
        <a:defRPr sz="6954" kern="1200">
          <a:solidFill>
            <a:schemeClr val="tx1"/>
          </a:solidFill>
          <a:latin typeface="+mn-lt"/>
          <a:ea typeface="+mn-ea"/>
          <a:cs typeface="+mn-cs"/>
        </a:defRPr>
      </a:lvl1pPr>
      <a:lvl2pPr marL="1703253" indent="-567751" algn="l" defTabSz="2271004" rtl="0" eaLnBrk="1" latinLnBrk="1" hangingPunct="1">
        <a:lnSpc>
          <a:spcPct val="90000"/>
        </a:lnSpc>
        <a:spcBef>
          <a:spcPts val="1242"/>
        </a:spcBef>
        <a:buFont typeface="Arial" panose="020B0604020202020204" pitchFamily="34" charset="0"/>
        <a:buChar char="•"/>
        <a:defRPr sz="5961" kern="1200">
          <a:solidFill>
            <a:schemeClr val="tx1"/>
          </a:solidFill>
          <a:latin typeface="+mn-lt"/>
          <a:ea typeface="+mn-ea"/>
          <a:cs typeface="+mn-cs"/>
        </a:defRPr>
      </a:lvl2pPr>
      <a:lvl3pPr marL="2838755" indent="-567751" algn="l" defTabSz="2271004" rtl="0" eaLnBrk="1" latinLnBrk="1" hangingPunct="1">
        <a:lnSpc>
          <a:spcPct val="90000"/>
        </a:lnSpc>
        <a:spcBef>
          <a:spcPts val="1242"/>
        </a:spcBef>
        <a:buFont typeface="Arial" panose="020B0604020202020204" pitchFamily="34" charset="0"/>
        <a:buChar char="•"/>
        <a:defRPr sz="4967" kern="1200">
          <a:solidFill>
            <a:schemeClr val="tx1"/>
          </a:solidFill>
          <a:latin typeface="+mn-lt"/>
          <a:ea typeface="+mn-ea"/>
          <a:cs typeface="+mn-cs"/>
        </a:defRPr>
      </a:lvl3pPr>
      <a:lvl4pPr marL="3974257" indent="-567751" algn="l" defTabSz="2271004" rtl="0" eaLnBrk="1" latinLnBrk="1" hangingPunct="1">
        <a:lnSpc>
          <a:spcPct val="90000"/>
        </a:lnSpc>
        <a:spcBef>
          <a:spcPts val="1242"/>
        </a:spcBef>
        <a:buFont typeface="Arial" panose="020B0604020202020204" pitchFamily="34" charset="0"/>
        <a:buChar char="•"/>
        <a:defRPr sz="4470" kern="1200">
          <a:solidFill>
            <a:schemeClr val="tx1"/>
          </a:solidFill>
          <a:latin typeface="+mn-lt"/>
          <a:ea typeface="+mn-ea"/>
          <a:cs typeface="+mn-cs"/>
        </a:defRPr>
      </a:lvl4pPr>
      <a:lvl5pPr marL="5109759" indent="-567751" algn="l" defTabSz="2271004" rtl="0" eaLnBrk="1" latinLnBrk="1" hangingPunct="1">
        <a:lnSpc>
          <a:spcPct val="90000"/>
        </a:lnSpc>
        <a:spcBef>
          <a:spcPts val="1242"/>
        </a:spcBef>
        <a:buFont typeface="Arial" panose="020B0604020202020204" pitchFamily="34" charset="0"/>
        <a:buChar char="•"/>
        <a:defRPr sz="4470" kern="1200">
          <a:solidFill>
            <a:schemeClr val="tx1"/>
          </a:solidFill>
          <a:latin typeface="+mn-lt"/>
          <a:ea typeface="+mn-ea"/>
          <a:cs typeface="+mn-cs"/>
        </a:defRPr>
      </a:lvl5pPr>
      <a:lvl6pPr marL="6245261" indent="-567751" algn="l" defTabSz="2271004" rtl="0" eaLnBrk="1" latinLnBrk="1" hangingPunct="1">
        <a:lnSpc>
          <a:spcPct val="90000"/>
        </a:lnSpc>
        <a:spcBef>
          <a:spcPts val="1242"/>
        </a:spcBef>
        <a:buFont typeface="Arial" panose="020B0604020202020204" pitchFamily="34" charset="0"/>
        <a:buChar char="•"/>
        <a:defRPr sz="4470" kern="1200">
          <a:solidFill>
            <a:schemeClr val="tx1"/>
          </a:solidFill>
          <a:latin typeface="+mn-lt"/>
          <a:ea typeface="+mn-ea"/>
          <a:cs typeface="+mn-cs"/>
        </a:defRPr>
      </a:lvl6pPr>
      <a:lvl7pPr marL="7380762" indent="-567751" algn="l" defTabSz="2271004" rtl="0" eaLnBrk="1" latinLnBrk="1" hangingPunct="1">
        <a:lnSpc>
          <a:spcPct val="90000"/>
        </a:lnSpc>
        <a:spcBef>
          <a:spcPts val="1242"/>
        </a:spcBef>
        <a:buFont typeface="Arial" panose="020B0604020202020204" pitchFamily="34" charset="0"/>
        <a:buChar char="•"/>
        <a:defRPr sz="4470" kern="1200">
          <a:solidFill>
            <a:schemeClr val="tx1"/>
          </a:solidFill>
          <a:latin typeface="+mn-lt"/>
          <a:ea typeface="+mn-ea"/>
          <a:cs typeface="+mn-cs"/>
        </a:defRPr>
      </a:lvl7pPr>
      <a:lvl8pPr marL="8516264" indent="-567751" algn="l" defTabSz="2271004" rtl="0" eaLnBrk="1" latinLnBrk="1" hangingPunct="1">
        <a:lnSpc>
          <a:spcPct val="90000"/>
        </a:lnSpc>
        <a:spcBef>
          <a:spcPts val="1242"/>
        </a:spcBef>
        <a:buFont typeface="Arial" panose="020B0604020202020204" pitchFamily="34" charset="0"/>
        <a:buChar char="•"/>
        <a:defRPr sz="4470" kern="1200">
          <a:solidFill>
            <a:schemeClr val="tx1"/>
          </a:solidFill>
          <a:latin typeface="+mn-lt"/>
          <a:ea typeface="+mn-ea"/>
          <a:cs typeface="+mn-cs"/>
        </a:defRPr>
      </a:lvl8pPr>
      <a:lvl9pPr marL="9651766" indent="-567751" algn="l" defTabSz="2271004" rtl="0" eaLnBrk="1" latinLnBrk="1" hangingPunct="1">
        <a:lnSpc>
          <a:spcPct val="90000"/>
        </a:lnSpc>
        <a:spcBef>
          <a:spcPts val="1242"/>
        </a:spcBef>
        <a:buFont typeface="Arial" panose="020B0604020202020204" pitchFamily="34" charset="0"/>
        <a:buChar char="•"/>
        <a:defRPr sz="447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2271004" rtl="0" eaLnBrk="1" latinLnBrk="1" hangingPunct="1">
        <a:defRPr sz="4470" kern="1200">
          <a:solidFill>
            <a:schemeClr val="tx1"/>
          </a:solidFill>
          <a:latin typeface="+mn-lt"/>
          <a:ea typeface="+mn-ea"/>
          <a:cs typeface="+mn-cs"/>
        </a:defRPr>
      </a:lvl1pPr>
      <a:lvl2pPr marL="1135502" algn="l" defTabSz="2271004" rtl="0" eaLnBrk="1" latinLnBrk="1" hangingPunct="1">
        <a:defRPr sz="4470" kern="1200">
          <a:solidFill>
            <a:schemeClr val="tx1"/>
          </a:solidFill>
          <a:latin typeface="+mn-lt"/>
          <a:ea typeface="+mn-ea"/>
          <a:cs typeface="+mn-cs"/>
        </a:defRPr>
      </a:lvl2pPr>
      <a:lvl3pPr marL="2271004" algn="l" defTabSz="2271004" rtl="0" eaLnBrk="1" latinLnBrk="1" hangingPunct="1">
        <a:defRPr sz="4470" kern="1200">
          <a:solidFill>
            <a:schemeClr val="tx1"/>
          </a:solidFill>
          <a:latin typeface="+mn-lt"/>
          <a:ea typeface="+mn-ea"/>
          <a:cs typeface="+mn-cs"/>
        </a:defRPr>
      </a:lvl3pPr>
      <a:lvl4pPr marL="3406506" algn="l" defTabSz="2271004" rtl="0" eaLnBrk="1" latinLnBrk="1" hangingPunct="1">
        <a:defRPr sz="4470" kern="1200">
          <a:solidFill>
            <a:schemeClr val="tx1"/>
          </a:solidFill>
          <a:latin typeface="+mn-lt"/>
          <a:ea typeface="+mn-ea"/>
          <a:cs typeface="+mn-cs"/>
        </a:defRPr>
      </a:lvl4pPr>
      <a:lvl5pPr marL="4542008" algn="l" defTabSz="2271004" rtl="0" eaLnBrk="1" latinLnBrk="1" hangingPunct="1">
        <a:defRPr sz="4470" kern="1200">
          <a:solidFill>
            <a:schemeClr val="tx1"/>
          </a:solidFill>
          <a:latin typeface="+mn-lt"/>
          <a:ea typeface="+mn-ea"/>
          <a:cs typeface="+mn-cs"/>
        </a:defRPr>
      </a:lvl5pPr>
      <a:lvl6pPr marL="5677510" algn="l" defTabSz="2271004" rtl="0" eaLnBrk="1" latinLnBrk="1" hangingPunct="1">
        <a:defRPr sz="4470" kern="1200">
          <a:solidFill>
            <a:schemeClr val="tx1"/>
          </a:solidFill>
          <a:latin typeface="+mn-lt"/>
          <a:ea typeface="+mn-ea"/>
          <a:cs typeface="+mn-cs"/>
        </a:defRPr>
      </a:lvl6pPr>
      <a:lvl7pPr marL="6813012" algn="l" defTabSz="2271004" rtl="0" eaLnBrk="1" latinLnBrk="1" hangingPunct="1">
        <a:defRPr sz="4470" kern="1200">
          <a:solidFill>
            <a:schemeClr val="tx1"/>
          </a:solidFill>
          <a:latin typeface="+mn-lt"/>
          <a:ea typeface="+mn-ea"/>
          <a:cs typeface="+mn-cs"/>
        </a:defRPr>
      </a:lvl7pPr>
      <a:lvl8pPr marL="7948513" algn="l" defTabSz="2271004" rtl="0" eaLnBrk="1" latinLnBrk="1" hangingPunct="1">
        <a:defRPr sz="4470" kern="1200">
          <a:solidFill>
            <a:schemeClr val="tx1"/>
          </a:solidFill>
          <a:latin typeface="+mn-lt"/>
          <a:ea typeface="+mn-ea"/>
          <a:cs typeface="+mn-cs"/>
        </a:defRPr>
      </a:lvl8pPr>
      <a:lvl9pPr marL="9084015" algn="l" defTabSz="2271004" rtl="0" eaLnBrk="1" latinLnBrk="1" hangingPunct="1">
        <a:defRPr sz="447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4" name="Text Box 126"/>
          <p:cNvSpPr txBox="1">
            <a:spLocks noChangeArrowheads="1"/>
          </p:cNvSpPr>
          <p:nvPr/>
        </p:nvSpPr>
        <p:spPr bwMode="auto">
          <a:xfrm>
            <a:off x="0" y="1333835"/>
            <a:ext cx="30279975" cy="140374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lIns="140603" tIns="70301" rIns="140603" bIns="70301">
            <a:spAutoFit/>
          </a:bodyPr>
          <a:lstStyle/>
          <a:p>
            <a:pPr defTabSz="12403794">
              <a:defRPr/>
            </a:pPr>
            <a:r>
              <a:rPr lang="ko-KR" altLang="en-US" sz="8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프로젝트 제목</a:t>
            </a:r>
            <a:endParaRPr lang="ko-KR" altLang="en-US" sz="8200" b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7" name="Group 48"/>
          <p:cNvGrpSpPr>
            <a:grpSpLocks/>
          </p:cNvGrpSpPr>
          <p:nvPr/>
        </p:nvGrpSpPr>
        <p:grpSpPr bwMode="auto">
          <a:xfrm>
            <a:off x="1085877" y="5056985"/>
            <a:ext cx="28223927" cy="35658411"/>
            <a:chOff x="431" y="2424"/>
            <a:chExt cx="11204" cy="6897"/>
          </a:xfrm>
        </p:grpSpPr>
        <p:sp>
          <p:nvSpPr>
            <p:cNvPr id="28" name="Line 39"/>
            <p:cNvSpPr>
              <a:spLocks noChangeShapeType="1"/>
            </p:cNvSpPr>
            <p:nvPr/>
          </p:nvSpPr>
          <p:spPr bwMode="auto">
            <a:xfrm>
              <a:off x="431" y="2424"/>
              <a:ext cx="0" cy="6895"/>
            </a:xfrm>
            <a:prstGeom prst="line">
              <a:avLst/>
            </a:prstGeom>
            <a:noFill/>
            <a:ln w="88900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9" name="Line 40"/>
            <p:cNvSpPr>
              <a:spLocks noChangeShapeType="1"/>
            </p:cNvSpPr>
            <p:nvPr/>
          </p:nvSpPr>
          <p:spPr bwMode="auto">
            <a:xfrm>
              <a:off x="431" y="9321"/>
              <a:ext cx="11204" cy="0"/>
            </a:xfrm>
            <a:prstGeom prst="line">
              <a:avLst/>
            </a:prstGeom>
            <a:noFill/>
            <a:ln w="88900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30" name="Line 42"/>
            <p:cNvSpPr>
              <a:spLocks noChangeShapeType="1"/>
            </p:cNvSpPr>
            <p:nvPr/>
          </p:nvSpPr>
          <p:spPr bwMode="auto">
            <a:xfrm>
              <a:off x="11635" y="2424"/>
              <a:ext cx="0" cy="6897"/>
            </a:xfrm>
            <a:prstGeom prst="line">
              <a:avLst/>
            </a:prstGeom>
            <a:noFill/>
            <a:ln w="88900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</p:grpSp>
      <p:sp>
        <p:nvSpPr>
          <p:cNvPr id="39" name="Line 40"/>
          <p:cNvSpPr>
            <a:spLocks noChangeShapeType="1"/>
          </p:cNvSpPr>
          <p:nvPr/>
        </p:nvSpPr>
        <p:spPr bwMode="auto">
          <a:xfrm>
            <a:off x="1085877" y="5058446"/>
            <a:ext cx="28223927" cy="0"/>
          </a:xfrm>
          <a:prstGeom prst="line">
            <a:avLst/>
          </a:prstGeom>
          <a:noFill/>
          <a:ln w="88900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784260" y="3906318"/>
            <a:ext cx="287114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400" b="1" dirty="0" smtClean="0">
                <a:ea typeface="문체부 제목 돋음체" panose="020B0609000101010101" pitchFamily="49" charset="-127"/>
              </a:rPr>
              <a:t>학교 </a:t>
            </a:r>
            <a:r>
              <a:rPr lang="en-US" altLang="ko-KR" sz="5400" b="1" dirty="0" smtClean="0">
                <a:ea typeface="문체부 제목 돋음체" panose="020B0609000101010101" pitchFamily="49" charset="-127"/>
              </a:rPr>
              <a:t>: OOO</a:t>
            </a:r>
            <a:r>
              <a:rPr lang="ko-KR" altLang="en-US" sz="5400" b="1" dirty="0" smtClean="0">
                <a:ea typeface="문체부 제목 돋음체" panose="020B0609000101010101" pitchFamily="49" charset="-127"/>
              </a:rPr>
              <a:t>고등학교     </a:t>
            </a:r>
            <a:r>
              <a:rPr lang="ko-KR" altLang="en-US" sz="5400" b="1" dirty="0" err="1" smtClean="0">
                <a:ea typeface="문체부 제목 돋음체" panose="020B0609000101010101" pitchFamily="49" charset="-127"/>
              </a:rPr>
              <a:t>팀명</a:t>
            </a:r>
            <a:r>
              <a:rPr lang="ko-KR" altLang="en-US" sz="5400" b="1" dirty="0" smtClean="0">
                <a:ea typeface="문체부 제목 돋음체" panose="020B0609000101010101" pitchFamily="49" charset="-127"/>
              </a:rPr>
              <a:t> </a:t>
            </a:r>
            <a:r>
              <a:rPr lang="en-US" altLang="ko-KR" sz="5400" b="1" dirty="0" smtClean="0">
                <a:ea typeface="문체부 제목 돋음체" panose="020B0609000101010101" pitchFamily="49" charset="-127"/>
              </a:rPr>
              <a:t>: OOOOOOOOO</a:t>
            </a:r>
            <a:r>
              <a:rPr lang="ko-KR" altLang="en-US" sz="5400" b="1" dirty="0" smtClean="0">
                <a:ea typeface="문체부 제목 돋음체" panose="020B0609000101010101" pitchFamily="49" charset="-127"/>
              </a:rPr>
              <a:t>팀</a:t>
            </a:r>
            <a:r>
              <a:rPr lang="en-US" altLang="ko-KR" sz="5400" b="1" dirty="0" smtClean="0">
                <a:ea typeface="문체부 제목 돋음체" panose="020B0609000101010101" pitchFamily="49" charset="-127"/>
              </a:rPr>
              <a:t>      </a:t>
            </a:r>
            <a:r>
              <a:rPr lang="ko-KR" altLang="en-US" sz="5400" b="1" dirty="0" smtClean="0">
                <a:ea typeface="문체부 제목 돋음체" panose="020B0609000101010101" pitchFamily="49" charset="-127"/>
              </a:rPr>
              <a:t>팀원 </a:t>
            </a:r>
            <a:r>
              <a:rPr lang="en-US" altLang="ko-KR" sz="5400" b="1" dirty="0" smtClean="0">
                <a:ea typeface="문체부 제목 돋음체" panose="020B0609000101010101" pitchFamily="49" charset="-127"/>
              </a:rPr>
              <a:t>: OOO, OOO, OOO, OOO, OOO</a:t>
            </a:r>
            <a:endParaRPr lang="ko-KR" altLang="en-US" sz="5400" b="1" dirty="0">
              <a:ea typeface="문체부 제목 돋음체" panose="020B0609000101010101" pitchFamily="49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2504</TotalTime>
  <Words>21</Words>
  <Application>Microsoft Office PowerPoint</Application>
  <PresentationFormat>사용자 지정</PresentationFormat>
  <Paragraphs>2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HY엽서M</vt:lpstr>
      <vt:lpstr>굴림</vt:lpstr>
      <vt:lpstr>맑은 고딕</vt:lpstr>
      <vt:lpstr>문체부 제목 돋음체</vt:lpstr>
      <vt:lpstr>산돌고딕 M</vt:lpstr>
      <vt:lpstr>Arial</vt:lpstr>
      <vt:lpstr>Office 테마</vt:lpstr>
      <vt:lpstr>PowerPoint 프레젠테이션</vt:lpstr>
    </vt:vector>
  </TitlesOfParts>
  <Company>KAIST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최한실</dc:creator>
  <cp:lastModifiedBy>최 미선</cp:lastModifiedBy>
  <cp:revision>122</cp:revision>
  <dcterms:created xsi:type="dcterms:W3CDTF">2003-10-29T02:34:34Z</dcterms:created>
  <dcterms:modified xsi:type="dcterms:W3CDTF">2020-08-24T02:00:57Z</dcterms:modified>
</cp:coreProperties>
</file>