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3"/>
  </p:notesMasterIdLst>
  <p:sldIdLst>
    <p:sldId id="256" r:id="rId2"/>
  </p:sldIdLst>
  <p:sldSz cx="21386800" cy="30279975"/>
  <p:notesSz cx="6858000" cy="9144000"/>
  <p:embeddedFontLst>
    <p:embeddedFont>
      <p:font typeface="맑은 고딕" panose="020B0503020000020004" pitchFamily="50" charset="-127"/>
      <p:regular r:id="rId4"/>
      <p:bold r:id="rId5"/>
    </p:embeddedFont>
    <p:embeddedFont>
      <p:font typeface="함초롬바탕" panose="02030604000101010101" pitchFamily="18" charset="-127"/>
      <p:regular r:id="rId6"/>
      <p:bold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AI" id="{F8E41D77-D717-4F80-A146-4D6754634D33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9537" userDrawn="1">
          <p15:clr>
            <a:srgbClr val="A4A3A4"/>
          </p15:clr>
        </p15:guide>
        <p15:guide id="2" pos="673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0883"/>
    <a:srgbClr val="BE0B62"/>
    <a:srgbClr val="EE95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892" autoAdjust="0"/>
    <p:restoredTop sz="94660"/>
  </p:normalViewPr>
  <p:slideViewPr>
    <p:cSldViewPr snapToGrid="0" showGuides="1">
      <p:cViewPr>
        <p:scale>
          <a:sx n="33" d="100"/>
          <a:sy n="33" d="100"/>
        </p:scale>
        <p:origin x="1380" y="-564"/>
      </p:cViewPr>
      <p:guideLst>
        <p:guide orient="horz" pos="9537"/>
        <p:guide pos="673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90048B-DD5A-4ED9-9E38-970BD6862A0D}" type="datetimeFigureOut">
              <a:rPr lang="ko-KR" altLang="en-US" smtClean="0"/>
              <a:t>2024-12-02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BD61E8-7E11-4CC3-9AB0-DC182333FB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9680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4010" y="4955545"/>
            <a:ext cx="18178780" cy="10541917"/>
          </a:xfrm>
        </p:spPr>
        <p:txBody>
          <a:bodyPr anchor="b"/>
          <a:lstStyle>
            <a:lvl1pPr algn="ctr">
              <a:defRPr sz="14033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3350" y="15903998"/>
            <a:ext cx="16040100" cy="7310649"/>
          </a:xfrm>
        </p:spPr>
        <p:txBody>
          <a:bodyPr/>
          <a:lstStyle>
            <a:lvl1pPr marL="0" indent="0" algn="ctr">
              <a:buNone/>
              <a:defRPr sz="5613"/>
            </a:lvl1pPr>
            <a:lvl2pPr marL="1069345" indent="0" algn="ctr">
              <a:buNone/>
              <a:defRPr sz="4678"/>
            </a:lvl2pPr>
            <a:lvl3pPr marL="2138690" indent="0" algn="ctr">
              <a:buNone/>
              <a:defRPr sz="4210"/>
            </a:lvl3pPr>
            <a:lvl4pPr marL="3208035" indent="0" algn="ctr">
              <a:buNone/>
              <a:defRPr sz="3742"/>
            </a:lvl4pPr>
            <a:lvl5pPr marL="4277380" indent="0" algn="ctr">
              <a:buNone/>
              <a:defRPr sz="3742"/>
            </a:lvl5pPr>
            <a:lvl6pPr marL="5346725" indent="0" algn="ctr">
              <a:buNone/>
              <a:defRPr sz="3742"/>
            </a:lvl6pPr>
            <a:lvl7pPr marL="6416070" indent="0" algn="ctr">
              <a:buNone/>
              <a:defRPr sz="3742"/>
            </a:lvl7pPr>
            <a:lvl8pPr marL="7485416" indent="0" algn="ctr">
              <a:buNone/>
              <a:defRPr sz="3742"/>
            </a:lvl8pPr>
            <a:lvl9pPr marL="8554761" indent="0" algn="ctr">
              <a:buNone/>
              <a:defRPr sz="3742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BF83-51C4-45F7-B3B3-A3BBE2297EE7}" type="datetimeFigureOut">
              <a:rPr lang="ko-KR" altLang="en-US" smtClean="0"/>
              <a:t>2024-12-02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E1C-E022-42B5-BFA7-67E18F6DBC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9703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BF83-51C4-45F7-B3B3-A3BBE2297EE7}" type="datetimeFigureOut">
              <a:rPr lang="ko-KR" altLang="en-US" smtClean="0"/>
              <a:t>2024-12-02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E1C-E022-42B5-BFA7-67E18F6DBC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7104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9205" y="7548975"/>
            <a:ext cx="18446115" cy="12595626"/>
          </a:xfrm>
        </p:spPr>
        <p:txBody>
          <a:bodyPr anchor="b"/>
          <a:lstStyle>
            <a:lvl1pPr>
              <a:defRPr sz="14033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9205" y="20263761"/>
            <a:ext cx="18446115" cy="6623742"/>
          </a:xfrm>
        </p:spPr>
        <p:txBody>
          <a:bodyPr/>
          <a:lstStyle>
            <a:lvl1pPr marL="0" indent="0">
              <a:buNone/>
              <a:defRPr sz="5613">
                <a:solidFill>
                  <a:schemeClr val="tx1"/>
                </a:solidFill>
              </a:defRPr>
            </a:lvl1pPr>
            <a:lvl2pPr marL="1069345" indent="0">
              <a:buNone/>
              <a:defRPr sz="4678">
                <a:solidFill>
                  <a:schemeClr val="tx1">
                    <a:tint val="75000"/>
                  </a:schemeClr>
                </a:solidFill>
              </a:defRPr>
            </a:lvl2pPr>
            <a:lvl3pPr marL="2138690" indent="0">
              <a:buNone/>
              <a:defRPr sz="4210">
                <a:solidFill>
                  <a:schemeClr val="tx1">
                    <a:tint val="75000"/>
                  </a:schemeClr>
                </a:solidFill>
              </a:defRPr>
            </a:lvl3pPr>
            <a:lvl4pPr marL="3208035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4pPr>
            <a:lvl5pPr marL="4277380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5pPr>
            <a:lvl6pPr marL="5346725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6pPr>
            <a:lvl7pPr marL="6416070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7pPr>
            <a:lvl8pPr marL="7485416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8pPr>
            <a:lvl9pPr marL="8554761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BF83-51C4-45F7-B3B3-A3BBE2297EE7}" type="datetimeFigureOut">
              <a:rPr lang="ko-KR" altLang="en-US" smtClean="0"/>
              <a:t>2024-12-02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E1C-E022-42B5-BFA7-67E18F6DBC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861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70343" y="8060641"/>
            <a:ext cx="9089390" cy="1921236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27068" y="8060641"/>
            <a:ext cx="9089390" cy="1921236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BF83-51C4-45F7-B3B3-A3BBE2297EE7}" type="datetimeFigureOut">
              <a:rPr lang="ko-KR" altLang="en-US" smtClean="0"/>
              <a:t>2024-12-02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E1C-E022-42B5-BFA7-67E18F6DBC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2632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3128" y="1612135"/>
            <a:ext cx="18446115" cy="585272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3131" y="7422802"/>
            <a:ext cx="9047617" cy="3637800"/>
          </a:xfrm>
        </p:spPr>
        <p:txBody>
          <a:bodyPr anchor="b"/>
          <a:lstStyle>
            <a:lvl1pPr marL="0" indent="0">
              <a:buNone/>
              <a:defRPr sz="5613" b="1"/>
            </a:lvl1pPr>
            <a:lvl2pPr marL="1069345" indent="0">
              <a:buNone/>
              <a:defRPr sz="4678" b="1"/>
            </a:lvl2pPr>
            <a:lvl3pPr marL="2138690" indent="0">
              <a:buNone/>
              <a:defRPr sz="4210" b="1"/>
            </a:lvl3pPr>
            <a:lvl4pPr marL="3208035" indent="0">
              <a:buNone/>
              <a:defRPr sz="3742" b="1"/>
            </a:lvl4pPr>
            <a:lvl5pPr marL="4277380" indent="0">
              <a:buNone/>
              <a:defRPr sz="3742" b="1"/>
            </a:lvl5pPr>
            <a:lvl6pPr marL="5346725" indent="0">
              <a:buNone/>
              <a:defRPr sz="3742" b="1"/>
            </a:lvl6pPr>
            <a:lvl7pPr marL="6416070" indent="0">
              <a:buNone/>
              <a:defRPr sz="3742" b="1"/>
            </a:lvl7pPr>
            <a:lvl8pPr marL="7485416" indent="0">
              <a:buNone/>
              <a:defRPr sz="3742" b="1"/>
            </a:lvl8pPr>
            <a:lvl9pPr marL="8554761" indent="0">
              <a:buNone/>
              <a:defRPr sz="3742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73131" y="11060602"/>
            <a:ext cx="9047617" cy="1626848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827068" y="7422802"/>
            <a:ext cx="9092176" cy="3637800"/>
          </a:xfrm>
        </p:spPr>
        <p:txBody>
          <a:bodyPr anchor="b"/>
          <a:lstStyle>
            <a:lvl1pPr marL="0" indent="0">
              <a:buNone/>
              <a:defRPr sz="5613" b="1"/>
            </a:lvl1pPr>
            <a:lvl2pPr marL="1069345" indent="0">
              <a:buNone/>
              <a:defRPr sz="4678" b="1"/>
            </a:lvl2pPr>
            <a:lvl3pPr marL="2138690" indent="0">
              <a:buNone/>
              <a:defRPr sz="4210" b="1"/>
            </a:lvl3pPr>
            <a:lvl4pPr marL="3208035" indent="0">
              <a:buNone/>
              <a:defRPr sz="3742" b="1"/>
            </a:lvl4pPr>
            <a:lvl5pPr marL="4277380" indent="0">
              <a:buNone/>
              <a:defRPr sz="3742" b="1"/>
            </a:lvl5pPr>
            <a:lvl6pPr marL="5346725" indent="0">
              <a:buNone/>
              <a:defRPr sz="3742" b="1"/>
            </a:lvl6pPr>
            <a:lvl7pPr marL="6416070" indent="0">
              <a:buNone/>
              <a:defRPr sz="3742" b="1"/>
            </a:lvl7pPr>
            <a:lvl8pPr marL="7485416" indent="0">
              <a:buNone/>
              <a:defRPr sz="3742" b="1"/>
            </a:lvl8pPr>
            <a:lvl9pPr marL="8554761" indent="0">
              <a:buNone/>
              <a:defRPr sz="3742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827068" y="11060602"/>
            <a:ext cx="9092176" cy="1626848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BF83-51C4-45F7-B3B3-A3BBE2297EE7}" type="datetimeFigureOut">
              <a:rPr lang="ko-KR" altLang="en-US" smtClean="0"/>
              <a:t>2024-12-02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E1C-E022-42B5-BFA7-67E18F6DBC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8005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BF83-51C4-45F7-B3B3-A3BBE2297EE7}" type="datetimeFigureOut">
              <a:rPr lang="ko-KR" altLang="en-US" smtClean="0"/>
              <a:t>2024-12-02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E1C-E022-42B5-BFA7-67E18F6DBC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1605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BF83-51C4-45F7-B3B3-A3BBE2297EE7}" type="datetimeFigureOut">
              <a:rPr lang="ko-KR" altLang="en-US" smtClean="0"/>
              <a:t>2024-12-02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E1C-E022-42B5-BFA7-67E18F6DBC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6852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3128" y="2018665"/>
            <a:ext cx="6897800" cy="7065328"/>
          </a:xfrm>
        </p:spPr>
        <p:txBody>
          <a:bodyPr anchor="b"/>
          <a:lstStyle>
            <a:lvl1pPr>
              <a:defRPr sz="7484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92175" y="4359762"/>
            <a:ext cx="10827068" cy="21518408"/>
          </a:xfrm>
        </p:spPr>
        <p:txBody>
          <a:bodyPr/>
          <a:lstStyle>
            <a:lvl1pPr>
              <a:defRPr sz="7484"/>
            </a:lvl1pPr>
            <a:lvl2pPr>
              <a:defRPr sz="6549"/>
            </a:lvl2pPr>
            <a:lvl3pPr>
              <a:defRPr sz="5613"/>
            </a:lvl3pPr>
            <a:lvl4pPr>
              <a:defRPr sz="4678"/>
            </a:lvl4pPr>
            <a:lvl5pPr>
              <a:defRPr sz="4678"/>
            </a:lvl5pPr>
            <a:lvl6pPr>
              <a:defRPr sz="4678"/>
            </a:lvl6pPr>
            <a:lvl7pPr>
              <a:defRPr sz="4678"/>
            </a:lvl7pPr>
            <a:lvl8pPr>
              <a:defRPr sz="4678"/>
            </a:lvl8pPr>
            <a:lvl9pPr>
              <a:defRPr sz="4678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3128" y="9083992"/>
            <a:ext cx="6897800" cy="16829220"/>
          </a:xfrm>
        </p:spPr>
        <p:txBody>
          <a:bodyPr/>
          <a:lstStyle>
            <a:lvl1pPr marL="0" indent="0">
              <a:buNone/>
              <a:defRPr sz="3742"/>
            </a:lvl1pPr>
            <a:lvl2pPr marL="1069345" indent="0">
              <a:buNone/>
              <a:defRPr sz="3274"/>
            </a:lvl2pPr>
            <a:lvl3pPr marL="2138690" indent="0">
              <a:buNone/>
              <a:defRPr sz="2807"/>
            </a:lvl3pPr>
            <a:lvl4pPr marL="3208035" indent="0">
              <a:buNone/>
              <a:defRPr sz="2339"/>
            </a:lvl4pPr>
            <a:lvl5pPr marL="4277380" indent="0">
              <a:buNone/>
              <a:defRPr sz="2339"/>
            </a:lvl5pPr>
            <a:lvl6pPr marL="5346725" indent="0">
              <a:buNone/>
              <a:defRPr sz="2339"/>
            </a:lvl6pPr>
            <a:lvl7pPr marL="6416070" indent="0">
              <a:buNone/>
              <a:defRPr sz="2339"/>
            </a:lvl7pPr>
            <a:lvl8pPr marL="7485416" indent="0">
              <a:buNone/>
              <a:defRPr sz="2339"/>
            </a:lvl8pPr>
            <a:lvl9pPr marL="8554761" indent="0">
              <a:buNone/>
              <a:defRPr sz="2339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BF83-51C4-45F7-B3B3-A3BBE2297EE7}" type="datetimeFigureOut">
              <a:rPr lang="ko-KR" altLang="en-US" smtClean="0"/>
              <a:t>2024-12-02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E1C-E022-42B5-BFA7-67E18F6DBC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7890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3128" y="2018665"/>
            <a:ext cx="6897800" cy="7065328"/>
          </a:xfrm>
        </p:spPr>
        <p:txBody>
          <a:bodyPr anchor="b"/>
          <a:lstStyle>
            <a:lvl1pPr>
              <a:defRPr sz="7484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092175" y="4359762"/>
            <a:ext cx="10827068" cy="21518408"/>
          </a:xfrm>
        </p:spPr>
        <p:txBody>
          <a:bodyPr anchor="t"/>
          <a:lstStyle>
            <a:lvl1pPr marL="0" indent="0">
              <a:buNone/>
              <a:defRPr sz="7484"/>
            </a:lvl1pPr>
            <a:lvl2pPr marL="1069345" indent="0">
              <a:buNone/>
              <a:defRPr sz="6549"/>
            </a:lvl2pPr>
            <a:lvl3pPr marL="2138690" indent="0">
              <a:buNone/>
              <a:defRPr sz="5613"/>
            </a:lvl3pPr>
            <a:lvl4pPr marL="3208035" indent="0">
              <a:buNone/>
              <a:defRPr sz="4678"/>
            </a:lvl4pPr>
            <a:lvl5pPr marL="4277380" indent="0">
              <a:buNone/>
              <a:defRPr sz="4678"/>
            </a:lvl5pPr>
            <a:lvl6pPr marL="5346725" indent="0">
              <a:buNone/>
              <a:defRPr sz="4678"/>
            </a:lvl6pPr>
            <a:lvl7pPr marL="6416070" indent="0">
              <a:buNone/>
              <a:defRPr sz="4678"/>
            </a:lvl7pPr>
            <a:lvl8pPr marL="7485416" indent="0">
              <a:buNone/>
              <a:defRPr sz="4678"/>
            </a:lvl8pPr>
            <a:lvl9pPr marL="8554761" indent="0">
              <a:buNone/>
              <a:defRPr sz="4678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3128" y="9083992"/>
            <a:ext cx="6897800" cy="16829220"/>
          </a:xfrm>
        </p:spPr>
        <p:txBody>
          <a:bodyPr/>
          <a:lstStyle>
            <a:lvl1pPr marL="0" indent="0">
              <a:buNone/>
              <a:defRPr sz="3742"/>
            </a:lvl1pPr>
            <a:lvl2pPr marL="1069345" indent="0">
              <a:buNone/>
              <a:defRPr sz="3274"/>
            </a:lvl2pPr>
            <a:lvl3pPr marL="2138690" indent="0">
              <a:buNone/>
              <a:defRPr sz="2807"/>
            </a:lvl3pPr>
            <a:lvl4pPr marL="3208035" indent="0">
              <a:buNone/>
              <a:defRPr sz="2339"/>
            </a:lvl4pPr>
            <a:lvl5pPr marL="4277380" indent="0">
              <a:buNone/>
              <a:defRPr sz="2339"/>
            </a:lvl5pPr>
            <a:lvl6pPr marL="5346725" indent="0">
              <a:buNone/>
              <a:defRPr sz="2339"/>
            </a:lvl6pPr>
            <a:lvl7pPr marL="6416070" indent="0">
              <a:buNone/>
              <a:defRPr sz="2339"/>
            </a:lvl7pPr>
            <a:lvl8pPr marL="7485416" indent="0">
              <a:buNone/>
              <a:defRPr sz="2339"/>
            </a:lvl8pPr>
            <a:lvl9pPr marL="8554761" indent="0">
              <a:buNone/>
              <a:defRPr sz="2339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BF83-51C4-45F7-B3B3-A3BBE2297EE7}" type="datetimeFigureOut">
              <a:rPr lang="ko-KR" altLang="en-US" smtClean="0"/>
              <a:t>2024-12-02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E1C-E022-42B5-BFA7-67E18F6DBC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6045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BF83-51C4-45F7-B3B3-A3BBE2297EE7}" type="datetimeFigureOut">
              <a:rPr lang="ko-KR" altLang="en-US" smtClean="0"/>
              <a:t>2024-12-02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E1C-E022-42B5-BFA7-67E18F6DBC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020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04930" y="1612128"/>
            <a:ext cx="4611529" cy="2566087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0344" y="1612128"/>
            <a:ext cx="13567251" cy="2566087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BF83-51C4-45F7-B3B3-A3BBE2297EE7}" type="datetimeFigureOut">
              <a:rPr lang="ko-KR" altLang="en-US" smtClean="0"/>
              <a:t>2024-12-02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E1C-E022-42B5-BFA7-67E18F6DBC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0283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70343" y="1612135"/>
            <a:ext cx="18446115" cy="58527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0343" y="8060641"/>
            <a:ext cx="18446115" cy="192123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70343" y="28065058"/>
            <a:ext cx="4812030" cy="16121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7">
                <a:solidFill>
                  <a:schemeClr val="tx1">
                    <a:tint val="75000"/>
                  </a:schemeClr>
                </a:solidFill>
                <a:latin typeface="KoPub돋움체 Medium" panose="00000600000000000000" pitchFamily="2" charset="-127"/>
              </a:defRPr>
            </a:lvl1pPr>
          </a:lstStyle>
          <a:p>
            <a:fld id="{045ABF83-51C4-45F7-B3B3-A3BBE2297EE7}" type="datetimeFigureOut">
              <a:rPr lang="ko-KR" altLang="en-US" smtClean="0"/>
              <a:pPr/>
              <a:t>2024-12-02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84378" y="28065058"/>
            <a:ext cx="7218045" cy="16121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7">
                <a:solidFill>
                  <a:schemeClr val="tx1">
                    <a:tint val="75000"/>
                  </a:schemeClr>
                </a:solidFill>
                <a:latin typeface="KoPub돋움체 Medium" panose="00000600000000000000" pitchFamily="2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104428" y="28065058"/>
            <a:ext cx="4812030" cy="16121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7">
                <a:solidFill>
                  <a:schemeClr val="tx1">
                    <a:tint val="75000"/>
                  </a:schemeClr>
                </a:solidFill>
                <a:latin typeface="KoPub돋움체 Medium" panose="00000600000000000000" pitchFamily="2" charset="-127"/>
              </a:defRPr>
            </a:lvl1pPr>
          </a:lstStyle>
          <a:p>
            <a:fld id="{203E5E1C-E022-42B5-BFA7-67E18F6DBC8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6751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138690" rtl="0" eaLnBrk="1" latinLnBrk="1" hangingPunct="1">
        <a:lnSpc>
          <a:spcPct val="90000"/>
        </a:lnSpc>
        <a:spcBef>
          <a:spcPct val="0"/>
        </a:spcBef>
        <a:buNone/>
        <a:defRPr sz="10291" kern="1200">
          <a:solidFill>
            <a:schemeClr val="tx1"/>
          </a:solidFill>
          <a:latin typeface="KoPub돋움체 Medium" panose="00000600000000000000" pitchFamily="2" charset="-127"/>
          <a:ea typeface="+mj-ea"/>
          <a:cs typeface="+mj-cs"/>
        </a:defRPr>
      </a:lvl1pPr>
    </p:titleStyle>
    <p:bodyStyle>
      <a:lvl1pPr marL="534673" indent="-534673" algn="l" defTabSz="2138690" rtl="0" eaLnBrk="1" latinLnBrk="1" hangingPunct="1">
        <a:lnSpc>
          <a:spcPct val="90000"/>
        </a:lnSpc>
        <a:spcBef>
          <a:spcPts val="2339"/>
        </a:spcBef>
        <a:buFont typeface="Arial" panose="020B0604020202020204" pitchFamily="34" charset="0"/>
        <a:buChar char="•"/>
        <a:defRPr sz="6549" kern="1200">
          <a:solidFill>
            <a:schemeClr val="tx1"/>
          </a:solidFill>
          <a:latin typeface="KoPub돋움체 Medium" panose="00000600000000000000" pitchFamily="2" charset="-127"/>
          <a:ea typeface="+mn-ea"/>
          <a:cs typeface="+mn-cs"/>
        </a:defRPr>
      </a:lvl1pPr>
      <a:lvl2pPr marL="1604018" indent="-534673" algn="l" defTabSz="2138690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KoPub돋움체 Medium" panose="00000600000000000000" pitchFamily="2" charset="-127"/>
          <a:ea typeface="+mn-ea"/>
          <a:cs typeface="+mn-cs"/>
        </a:defRPr>
      </a:lvl2pPr>
      <a:lvl3pPr marL="2673363" indent="-534673" algn="l" defTabSz="2138690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678" kern="1200">
          <a:solidFill>
            <a:schemeClr val="tx1"/>
          </a:solidFill>
          <a:latin typeface="KoPub돋움체 Medium" panose="00000600000000000000" pitchFamily="2" charset="-127"/>
          <a:ea typeface="+mn-ea"/>
          <a:cs typeface="+mn-cs"/>
        </a:defRPr>
      </a:lvl3pPr>
      <a:lvl4pPr marL="3742708" indent="-534673" algn="l" defTabSz="2138690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10" kern="1200">
          <a:solidFill>
            <a:schemeClr val="tx1"/>
          </a:solidFill>
          <a:latin typeface="KoPub돋움체 Medium" panose="00000600000000000000" pitchFamily="2" charset="-127"/>
          <a:ea typeface="+mn-ea"/>
          <a:cs typeface="+mn-cs"/>
        </a:defRPr>
      </a:lvl4pPr>
      <a:lvl5pPr marL="4812053" indent="-534673" algn="l" defTabSz="2138690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10" kern="1200">
          <a:solidFill>
            <a:schemeClr val="tx1"/>
          </a:solidFill>
          <a:latin typeface="KoPub돋움체 Medium" panose="00000600000000000000" pitchFamily="2" charset="-127"/>
          <a:ea typeface="+mn-ea"/>
          <a:cs typeface="+mn-cs"/>
        </a:defRPr>
      </a:lvl5pPr>
      <a:lvl6pPr marL="5881398" indent="-534673" algn="l" defTabSz="2138690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10" kern="1200">
          <a:solidFill>
            <a:schemeClr val="tx1"/>
          </a:solidFill>
          <a:latin typeface="+mn-lt"/>
          <a:ea typeface="+mn-ea"/>
          <a:cs typeface="+mn-cs"/>
        </a:defRPr>
      </a:lvl6pPr>
      <a:lvl7pPr marL="6950743" indent="-534673" algn="l" defTabSz="2138690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10" kern="1200">
          <a:solidFill>
            <a:schemeClr val="tx1"/>
          </a:solidFill>
          <a:latin typeface="+mn-lt"/>
          <a:ea typeface="+mn-ea"/>
          <a:cs typeface="+mn-cs"/>
        </a:defRPr>
      </a:lvl7pPr>
      <a:lvl8pPr marL="8020088" indent="-534673" algn="l" defTabSz="2138690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10" kern="1200">
          <a:solidFill>
            <a:schemeClr val="tx1"/>
          </a:solidFill>
          <a:latin typeface="+mn-lt"/>
          <a:ea typeface="+mn-ea"/>
          <a:cs typeface="+mn-cs"/>
        </a:defRPr>
      </a:lvl8pPr>
      <a:lvl9pPr marL="9089433" indent="-534673" algn="l" defTabSz="2138690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1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38690" rtl="0" eaLnBrk="1" latinLnBrk="1" hangingPunct="1">
        <a:defRPr sz="4210" kern="1200">
          <a:solidFill>
            <a:schemeClr val="tx1"/>
          </a:solidFill>
          <a:latin typeface="+mn-lt"/>
          <a:ea typeface="+mn-ea"/>
          <a:cs typeface="+mn-cs"/>
        </a:defRPr>
      </a:lvl1pPr>
      <a:lvl2pPr marL="1069345" algn="l" defTabSz="2138690" rtl="0" eaLnBrk="1" latinLnBrk="1" hangingPunct="1">
        <a:defRPr sz="4210" kern="1200">
          <a:solidFill>
            <a:schemeClr val="tx1"/>
          </a:solidFill>
          <a:latin typeface="+mn-lt"/>
          <a:ea typeface="+mn-ea"/>
          <a:cs typeface="+mn-cs"/>
        </a:defRPr>
      </a:lvl2pPr>
      <a:lvl3pPr marL="2138690" algn="l" defTabSz="2138690" rtl="0" eaLnBrk="1" latinLnBrk="1" hangingPunct="1">
        <a:defRPr sz="4210" kern="1200">
          <a:solidFill>
            <a:schemeClr val="tx1"/>
          </a:solidFill>
          <a:latin typeface="+mn-lt"/>
          <a:ea typeface="+mn-ea"/>
          <a:cs typeface="+mn-cs"/>
        </a:defRPr>
      </a:lvl3pPr>
      <a:lvl4pPr marL="3208035" algn="l" defTabSz="2138690" rtl="0" eaLnBrk="1" latinLnBrk="1" hangingPunct="1">
        <a:defRPr sz="4210" kern="1200">
          <a:solidFill>
            <a:schemeClr val="tx1"/>
          </a:solidFill>
          <a:latin typeface="+mn-lt"/>
          <a:ea typeface="+mn-ea"/>
          <a:cs typeface="+mn-cs"/>
        </a:defRPr>
      </a:lvl4pPr>
      <a:lvl5pPr marL="4277380" algn="l" defTabSz="2138690" rtl="0" eaLnBrk="1" latinLnBrk="1" hangingPunct="1">
        <a:defRPr sz="4210" kern="1200">
          <a:solidFill>
            <a:schemeClr val="tx1"/>
          </a:solidFill>
          <a:latin typeface="+mn-lt"/>
          <a:ea typeface="+mn-ea"/>
          <a:cs typeface="+mn-cs"/>
        </a:defRPr>
      </a:lvl5pPr>
      <a:lvl6pPr marL="5346725" algn="l" defTabSz="2138690" rtl="0" eaLnBrk="1" latinLnBrk="1" hangingPunct="1">
        <a:defRPr sz="4210" kern="1200">
          <a:solidFill>
            <a:schemeClr val="tx1"/>
          </a:solidFill>
          <a:latin typeface="+mn-lt"/>
          <a:ea typeface="+mn-ea"/>
          <a:cs typeface="+mn-cs"/>
        </a:defRPr>
      </a:lvl6pPr>
      <a:lvl7pPr marL="6416070" algn="l" defTabSz="2138690" rtl="0" eaLnBrk="1" latinLnBrk="1" hangingPunct="1">
        <a:defRPr sz="4210" kern="1200">
          <a:solidFill>
            <a:schemeClr val="tx1"/>
          </a:solidFill>
          <a:latin typeface="+mn-lt"/>
          <a:ea typeface="+mn-ea"/>
          <a:cs typeface="+mn-cs"/>
        </a:defRPr>
      </a:lvl7pPr>
      <a:lvl8pPr marL="7485416" algn="l" defTabSz="2138690" rtl="0" eaLnBrk="1" latinLnBrk="1" hangingPunct="1">
        <a:defRPr sz="4210" kern="1200">
          <a:solidFill>
            <a:schemeClr val="tx1"/>
          </a:solidFill>
          <a:latin typeface="+mn-lt"/>
          <a:ea typeface="+mn-ea"/>
          <a:cs typeface="+mn-cs"/>
        </a:defRPr>
      </a:lvl8pPr>
      <a:lvl9pPr marL="8554761" algn="l" defTabSz="2138690" rtl="0" eaLnBrk="1" latinLnBrk="1" hangingPunct="1">
        <a:defRPr sz="421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8F5E38BC-C4E8-1025-A8B2-0403BC5DD2F3}"/>
              </a:ext>
            </a:extLst>
          </p:cNvPr>
          <p:cNvSpPr/>
          <p:nvPr/>
        </p:nvSpPr>
        <p:spPr>
          <a:xfrm>
            <a:off x="613400" y="739988"/>
            <a:ext cx="20160000" cy="28800000"/>
          </a:xfrm>
          <a:prstGeom prst="rect">
            <a:avLst/>
          </a:prstGeom>
          <a:noFill/>
          <a:ln w="127000">
            <a:solidFill>
              <a:srgbClr val="EE95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EA6DC5CB-00D3-DF7D-D881-EC53C181B24B}"/>
              </a:ext>
            </a:extLst>
          </p:cNvPr>
          <p:cNvGrpSpPr/>
          <p:nvPr/>
        </p:nvGrpSpPr>
        <p:grpSpPr>
          <a:xfrm>
            <a:off x="0" y="0"/>
            <a:ext cx="12960000" cy="8640000"/>
            <a:chOff x="0" y="0"/>
            <a:chExt cx="12960000" cy="8640000"/>
          </a:xfrm>
        </p:grpSpPr>
        <p:sp>
          <p:nvSpPr>
            <p:cNvPr id="7" name="직각 삼각형 6">
              <a:extLst>
                <a:ext uri="{FF2B5EF4-FFF2-40B4-BE49-F238E27FC236}">
                  <a16:creationId xmlns:a16="http://schemas.microsoft.com/office/drawing/2014/main" id="{F252089F-8633-03C8-31CB-8494481082BB}"/>
                </a:ext>
              </a:extLst>
            </p:cNvPr>
            <p:cNvSpPr/>
            <p:nvPr/>
          </p:nvSpPr>
          <p:spPr>
            <a:xfrm rot="5400000">
              <a:off x="0" y="0"/>
              <a:ext cx="8640000" cy="8640000"/>
            </a:xfrm>
            <a:prstGeom prst="rtTriangle">
              <a:avLst/>
            </a:prstGeom>
            <a:solidFill>
              <a:srgbClr val="92088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8" name="직각 삼각형 7">
              <a:extLst>
                <a:ext uri="{FF2B5EF4-FFF2-40B4-BE49-F238E27FC236}">
                  <a16:creationId xmlns:a16="http://schemas.microsoft.com/office/drawing/2014/main" id="{A0434768-3F3A-E663-64EF-CF4A40E9CD46}"/>
                </a:ext>
              </a:extLst>
            </p:cNvPr>
            <p:cNvSpPr/>
            <p:nvPr/>
          </p:nvSpPr>
          <p:spPr>
            <a:xfrm rot="16200000">
              <a:off x="4320000" y="0"/>
              <a:ext cx="4320000" cy="4320000"/>
            </a:xfrm>
            <a:prstGeom prst="rtTriangle">
              <a:avLst/>
            </a:prstGeom>
            <a:solidFill>
              <a:srgbClr val="BE0B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9" name="직각 삼각형 8">
              <a:extLst>
                <a:ext uri="{FF2B5EF4-FFF2-40B4-BE49-F238E27FC236}">
                  <a16:creationId xmlns:a16="http://schemas.microsoft.com/office/drawing/2014/main" id="{DCFA258E-3BF3-EA80-5547-AB80DBC20C4E}"/>
                </a:ext>
              </a:extLst>
            </p:cNvPr>
            <p:cNvSpPr/>
            <p:nvPr/>
          </p:nvSpPr>
          <p:spPr>
            <a:xfrm rot="16200000">
              <a:off x="0" y="4320000"/>
              <a:ext cx="4320000" cy="4320000"/>
            </a:xfrm>
            <a:prstGeom prst="rtTriangle">
              <a:avLst/>
            </a:prstGeom>
            <a:solidFill>
              <a:srgbClr val="BE0B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0" name="직각 삼각형 9">
              <a:extLst>
                <a:ext uri="{FF2B5EF4-FFF2-40B4-BE49-F238E27FC236}">
                  <a16:creationId xmlns:a16="http://schemas.microsoft.com/office/drawing/2014/main" id="{547906BA-E3B8-0045-CC23-E53D63DE7726}"/>
                </a:ext>
              </a:extLst>
            </p:cNvPr>
            <p:cNvSpPr/>
            <p:nvPr/>
          </p:nvSpPr>
          <p:spPr>
            <a:xfrm rot="5400000">
              <a:off x="8640000" y="0"/>
              <a:ext cx="4320000" cy="4320000"/>
            </a:xfrm>
            <a:prstGeom prst="rtTriangle">
              <a:avLst/>
            </a:prstGeom>
            <a:solidFill>
              <a:srgbClr val="EE95B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1" name="직각 삼각형 10">
              <a:extLst>
                <a:ext uri="{FF2B5EF4-FFF2-40B4-BE49-F238E27FC236}">
                  <a16:creationId xmlns:a16="http://schemas.microsoft.com/office/drawing/2014/main" id="{89AA475E-ECED-2F48-0F5D-35FDE6947904}"/>
                </a:ext>
              </a:extLst>
            </p:cNvPr>
            <p:cNvSpPr/>
            <p:nvPr/>
          </p:nvSpPr>
          <p:spPr>
            <a:xfrm rot="5400000">
              <a:off x="4320000" y="4320000"/>
              <a:ext cx="4320000" cy="4320000"/>
            </a:xfrm>
            <a:prstGeom prst="rtTriangle">
              <a:avLst/>
            </a:prstGeom>
            <a:solidFill>
              <a:srgbClr val="EE95B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87FF144B-DF9B-F864-C79E-9B7EAE32BF01}"/>
              </a:ext>
            </a:extLst>
          </p:cNvPr>
          <p:cNvSpPr txBox="1"/>
          <p:nvPr/>
        </p:nvSpPr>
        <p:spPr>
          <a:xfrm>
            <a:off x="8175948" y="1006148"/>
            <a:ext cx="199926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제목</a:t>
            </a:r>
            <a:r>
              <a:rPr lang="en-US" altLang="ko-KR" sz="6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6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6E7DFF5-13A9-BD2D-5FFF-F033D262FD86}"/>
              </a:ext>
            </a:extLst>
          </p:cNvPr>
          <p:cNvSpPr/>
          <p:nvPr/>
        </p:nvSpPr>
        <p:spPr>
          <a:xfrm>
            <a:off x="9431100" y="2147967"/>
            <a:ext cx="10800000" cy="180000"/>
          </a:xfrm>
          <a:prstGeom prst="rect">
            <a:avLst/>
          </a:prstGeom>
          <a:solidFill>
            <a:srgbClr val="9208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8A4B590-CB60-CFD7-54EF-312AC14927AB}"/>
              </a:ext>
            </a:extLst>
          </p:cNvPr>
          <p:cNvSpPr txBox="1"/>
          <p:nvPr/>
        </p:nvSpPr>
        <p:spPr>
          <a:xfrm>
            <a:off x="10693400" y="2583250"/>
            <a:ext cx="255230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대표학생</a:t>
            </a:r>
            <a:r>
              <a:rPr lang="en-US" altLang="ko-KR" sz="4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</a:p>
          <a:p>
            <a:r>
              <a:rPr lang="ko-KR" altLang="en-US" sz="4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참여학생</a:t>
            </a:r>
            <a:r>
              <a:rPr lang="en-US" altLang="ko-KR" sz="4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</a:p>
          <a:p>
            <a:r>
              <a:rPr lang="ko-KR" altLang="en-US" sz="4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지도교수</a:t>
            </a:r>
            <a:r>
              <a:rPr lang="en-US" altLang="ko-KR" sz="4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endParaRPr lang="ko-KR" altLang="en-US" sz="4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DAAC0414-D88F-1BAB-D5C3-ADC9BE2794D1}"/>
              </a:ext>
            </a:extLst>
          </p:cNvPr>
          <p:cNvSpPr/>
          <p:nvPr/>
        </p:nvSpPr>
        <p:spPr>
          <a:xfrm>
            <a:off x="1153400" y="5241170"/>
            <a:ext cx="9540000" cy="720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tx1">
                  <a:lumMod val="75000"/>
                  <a:lumOff val="25000"/>
                </a:schemeClr>
              </a:gs>
              <a:gs pos="100000">
                <a:schemeClr val="bg1">
                  <a:lumMod val="6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 제작 개요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8C9712A-1507-3451-580F-8A3F8A0D2DDD}"/>
              </a:ext>
            </a:extLst>
          </p:cNvPr>
          <p:cNvSpPr/>
          <p:nvPr/>
        </p:nvSpPr>
        <p:spPr>
          <a:xfrm>
            <a:off x="1180981" y="6144303"/>
            <a:ext cx="19080000" cy="6480000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l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tabLst>
                <a:tab pos="1433830" algn="l"/>
              </a:tabLst>
            </a:pP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8CDA584-4F68-E346-EDA1-5DE494C47DA8}"/>
              </a:ext>
            </a:extLst>
          </p:cNvPr>
          <p:cNvSpPr/>
          <p:nvPr/>
        </p:nvSpPr>
        <p:spPr>
          <a:xfrm>
            <a:off x="1153400" y="12980253"/>
            <a:ext cx="9540000" cy="720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tx1">
                  <a:lumMod val="75000"/>
                  <a:lumOff val="25000"/>
                </a:schemeClr>
              </a:gs>
              <a:gs pos="100000">
                <a:schemeClr val="bg1">
                  <a:lumMod val="6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 작품결과</a:t>
            </a: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C9AAFC43-ED3E-A4C8-C4A4-CCC7A958ED73}"/>
              </a:ext>
            </a:extLst>
          </p:cNvPr>
          <p:cNvSpPr/>
          <p:nvPr/>
        </p:nvSpPr>
        <p:spPr>
          <a:xfrm>
            <a:off x="1151100" y="13918802"/>
            <a:ext cx="19080000" cy="6480000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23B2C6FA-B194-E456-6355-AE8A1ED8BF1F}"/>
              </a:ext>
            </a:extLst>
          </p:cNvPr>
          <p:cNvSpPr/>
          <p:nvPr/>
        </p:nvSpPr>
        <p:spPr>
          <a:xfrm>
            <a:off x="1153400" y="20719336"/>
            <a:ext cx="9540000" cy="720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tx1">
                  <a:lumMod val="75000"/>
                  <a:lumOff val="25000"/>
                </a:schemeClr>
              </a:gs>
              <a:gs pos="100000">
                <a:schemeClr val="bg1">
                  <a:lumMod val="6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 기대효과</a:t>
            </a: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6859E944-E5BB-E76D-1AA4-96EC14A04FB5}"/>
              </a:ext>
            </a:extLst>
          </p:cNvPr>
          <p:cNvSpPr/>
          <p:nvPr/>
        </p:nvSpPr>
        <p:spPr>
          <a:xfrm>
            <a:off x="1151100" y="21652008"/>
            <a:ext cx="19080000" cy="6480000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l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tabLst>
                <a:tab pos="1432560" algn="l"/>
              </a:tabLst>
            </a:pP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4BA04CF-79D9-424A-C790-16050DC1CDE6}"/>
              </a:ext>
            </a:extLst>
          </p:cNvPr>
          <p:cNvSpPr txBox="1"/>
          <p:nvPr/>
        </p:nvSpPr>
        <p:spPr>
          <a:xfrm>
            <a:off x="7339467" y="28748467"/>
            <a:ext cx="6763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sz="3600" b="1" dirty="0" smtClean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오픈소스 </a:t>
            </a:r>
            <a:r>
              <a:rPr lang="en-US" altLang="ko-KR" sz="3600" b="1" dirty="0" smtClean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SW</a:t>
            </a:r>
            <a:r>
              <a:rPr lang="ko-KR" altLang="en-US" sz="3600" b="1" dirty="0" smtClean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활용 경진대회</a:t>
            </a:r>
            <a:endParaRPr lang="ko-KR" altLang="en-US" sz="3600" b="1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12514" y="1052004"/>
            <a:ext cx="269496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295232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6600" b="1" noProof="0" dirty="0" err="1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팀명</a:t>
            </a:r>
            <a:r>
              <a:rPr lang="ko-KR" altLang="en-US" sz="6600" b="1" noProof="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6600" b="1" noProof="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endParaRPr kumimoji="0" lang="en-US" altLang="ko-KR" sz="6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42154A2-7BDD-58CC-955A-D41431648008}"/>
              </a:ext>
            </a:extLst>
          </p:cNvPr>
          <p:cNvSpPr txBox="1"/>
          <p:nvPr/>
        </p:nvSpPr>
        <p:spPr>
          <a:xfrm>
            <a:off x="6934200" y="23119080"/>
            <a:ext cx="130302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ko-KR" altLang="en-US" sz="1800" kern="0" spc="0" dirty="0">
              <a:solidFill>
                <a:srgbClr val="00000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ko-KR" alt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3AE1D0B-5849-1574-E8C7-A31DDDD30821}"/>
              </a:ext>
            </a:extLst>
          </p:cNvPr>
          <p:cNvSpPr txBox="1"/>
          <p:nvPr/>
        </p:nvSpPr>
        <p:spPr>
          <a:xfrm>
            <a:off x="7058300" y="23159966"/>
            <a:ext cx="13030200" cy="901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>
              <a:lnSpc>
                <a:spcPct val="150000"/>
              </a:lnSpc>
            </a:pPr>
            <a:r>
              <a:rPr lang="en-US" altLang="ko-KR" sz="1900" dirty="0">
                <a:solidFill>
                  <a:srgbClr val="444444"/>
                </a:solidFill>
                <a:latin typeface="Noto Sans KR"/>
              </a:rPr>
              <a:t>.</a:t>
            </a:r>
            <a:r>
              <a:rPr lang="ko-KR" altLang="en-US" sz="1900" dirty="0">
                <a:solidFill>
                  <a:srgbClr val="444444"/>
                </a:solidFill>
                <a:latin typeface="Noto Sans KR"/>
              </a:rPr>
              <a:t> </a:t>
            </a:r>
            <a:endParaRPr lang="en-US" altLang="ko-KR" sz="1900" dirty="0">
              <a:solidFill>
                <a:srgbClr val="444444"/>
              </a:solidFill>
              <a:latin typeface="Noto Sans KR"/>
            </a:endParaRPr>
          </a:p>
          <a:p>
            <a:pPr marL="0" indent="0" algn="l" latinLnBrk="1">
              <a:lnSpc>
                <a:spcPct val="150000"/>
              </a:lnSpc>
              <a:buNone/>
            </a:pPr>
            <a:endParaRPr lang="en-US" altLang="ko-KR" sz="1900" dirty="0">
              <a:solidFill>
                <a:srgbClr val="444444"/>
              </a:solidFill>
              <a:latin typeface="Noto Sans KR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4BA04CF-79D9-424A-C790-16050DC1CDE6}"/>
              </a:ext>
            </a:extLst>
          </p:cNvPr>
          <p:cNvSpPr txBox="1"/>
          <p:nvPr/>
        </p:nvSpPr>
        <p:spPr>
          <a:xfrm>
            <a:off x="8930577" y="28225665"/>
            <a:ext cx="35808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3600" b="1" dirty="0" smtClean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2024-</a:t>
            </a:r>
            <a:r>
              <a:rPr lang="ko-KR" altLang="en-US" sz="3600" b="1" dirty="0" smtClean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하반기</a:t>
            </a:r>
            <a:endParaRPr lang="ko-KR" altLang="en-US" sz="3600" b="1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574914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570</TotalTime>
  <Words>25</Words>
  <Application>Microsoft Office PowerPoint</Application>
  <PresentationFormat>사용자 지정</PresentationFormat>
  <Paragraphs>12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KoPub돋움체 Medium</vt:lpstr>
      <vt:lpstr>Noto Sans KR</vt:lpstr>
      <vt:lpstr>맑은 고딕</vt:lpstr>
      <vt:lpstr>Arial</vt:lpstr>
      <vt:lpstr>함초롬바탕</vt:lpstr>
      <vt:lpstr>Calibri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taewan kim</dc:creator>
  <cp:lastModifiedBy>WSU</cp:lastModifiedBy>
  <cp:revision>30</cp:revision>
  <dcterms:created xsi:type="dcterms:W3CDTF">2023-05-23T06:47:51Z</dcterms:created>
  <dcterms:modified xsi:type="dcterms:W3CDTF">2024-12-02T01:47:34Z</dcterms:modified>
</cp:coreProperties>
</file>