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3"/>
  </p:notesMasterIdLst>
  <p:sldIdLst>
    <p:sldId id="261" r:id="rId2"/>
  </p:sldIdLst>
  <p:sldSz cx="21386800" cy="30279975"/>
  <p:notesSz cx="6735763" cy="9866313"/>
  <p:defaultTextStyle>
    <a:defPPr>
      <a:defRPr lang="ko-KR"/>
    </a:defPPr>
    <a:lvl1pPr marL="0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1pPr>
    <a:lvl2pPr marL="1476162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2pPr>
    <a:lvl3pPr marL="2952323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3pPr>
    <a:lvl4pPr marL="4428485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4pPr>
    <a:lvl5pPr marL="5904647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5pPr>
    <a:lvl6pPr marL="7380808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6pPr>
    <a:lvl7pPr marL="8856970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7pPr>
    <a:lvl8pPr marL="10333131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8pPr>
    <a:lvl9pPr marL="11809293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안내사항" id="{C8041419-AEE7-47FA-9D2A-EDD6A6D0E6A1}">
          <p14:sldIdLst/>
        </p14:section>
        <p14:section name="작업슬라이드" id="{3B49930E-6A6E-45B7-9ADA-93C809BD14D5}">
          <p14:sldIdLst/>
        </p14:section>
        <p14:section name="작업예시" id="{93E3C8B1-B716-4983-92CF-923CFB0C7BDD}">
          <p14:sldIdLst>
            <p14:sldId id="26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9537">
          <p15:clr>
            <a:srgbClr val="A4A3A4"/>
          </p15:clr>
        </p15:guide>
        <p15:guide id="2" pos="673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ADCB"/>
    <a:srgbClr val="BE0B60"/>
    <a:srgbClr val="EE95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94660"/>
  </p:normalViewPr>
  <p:slideViewPr>
    <p:cSldViewPr>
      <p:cViewPr varScale="1">
        <p:scale>
          <a:sx n="25" d="100"/>
          <a:sy n="25" d="100"/>
        </p:scale>
        <p:origin x="3102" y="60"/>
      </p:cViewPr>
      <p:guideLst>
        <p:guide orient="horz" pos="9537"/>
        <p:guide pos="6736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396E30-7EDE-4223-BF7F-DC93CB7FF36B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62163" y="739775"/>
            <a:ext cx="261143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2C3861-861C-472F-8B31-40A17AB2D7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3971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C3861-861C-472F-8B31-40A17AB2D7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753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604010" y="9406433"/>
            <a:ext cx="18178780" cy="649056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208020" y="17158652"/>
            <a:ext cx="14970760" cy="773821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4758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9516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4275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903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7379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8550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03309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18067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7212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2787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89410" y="19457703"/>
            <a:ext cx="18178780" cy="6013939"/>
          </a:xfrm>
        </p:spPr>
        <p:txBody>
          <a:bodyPr anchor="t"/>
          <a:lstStyle>
            <a:lvl1pPr algn="l">
              <a:defRPr sz="129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689410" y="12833952"/>
            <a:ext cx="18178780" cy="6623742"/>
          </a:xfrm>
        </p:spPr>
        <p:txBody>
          <a:bodyPr anchor="b"/>
          <a:lstStyle>
            <a:lvl1pPr marL="0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1pPr>
            <a:lvl2pPr marL="1475842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2pPr>
            <a:lvl3pPr marL="2951687" indent="0">
              <a:buNone/>
              <a:defRPr sz="5200">
                <a:solidFill>
                  <a:schemeClr val="tx1">
                    <a:tint val="75000"/>
                  </a:schemeClr>
                </a:solidFill>
              </a:defRPr>
            </a:lvl3pPr>
            <a:lvl4pPr marL="4427536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4pPr>
            <a:lvl5pPr marL="5903378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5pPr>
            <a:lvl6pPr marL="7379220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6pPr>
            <a:lvl7pPr marL="8855071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7pPr>
            <a:lvl8pPr marL="10330913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8pPr>
            <a:lvl9pPr marL="11806755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9292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02554" y="31198189"/>
            <a:ext cx="22329898" cy="88232483"/>
          </a:xfrm>
        </p:spPr>
        <p:txBody>
          <a:bodyPr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5188899" y="31198189"/>
            <a:ext cx="22329898" cy="88232483"/>
          </a:xfrm>
        </p:spPr>
        <p:txBody>
          <a:bodyPr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4030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69340" y="1212603"/>
            <a:ext cx="19248120" cy="5046663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69340" y="6777950"/>
            <a:ext cx="9449551" cy="2824727"/>
          </a:xfrm>
        </p:spPr>
        <p:txBody>
          <a:bodyPr anchor="b"/>
          <a:lstStyle>
            <a:lvl1pPr marL="0" indent="0">
              <a:buNone/>
              <a:defRPr sz="7700" b="1"/>
            </a:lvl1pPr>
            <a:lvl2pPr marL="1475842" indent="0">
              <a:buNone/>
              <a:defRPr sz="6500" b="1"/>
            </a:lvl2pPr>
            <a:lvl3pPr marL="2951687" indent="0">
              <a:buNone/>
              <a:defRPr sz="5800" b="1"/>
            </a:lvl3pPr>
            <a:lvl4pPr marL="4427536" indent="0">
              <a:buNone/>
              <a:defRPr sz="5200" b="1"/>
            </a:lvl4pPr>
            <a:lvl5pPr marL="5903378" indent="0">
              <a:buNone/>
              <a:defRPr sz="5200" b="1"/>
            </a:lvl5pPr>
            <a:lvl6pPr marL="7379220" indent="0">
              <a:buNone/>
              <a:defRPr sz="5200" b="1"/>
            </a:lvl6pPr>
            <a:lvl7pPr marL="8855071" indent="0">
              <a:buNone/>
              <a:defRPr sz="5200" b="1"/>
            </a:lvl7pPr>
            <a:lvl8pPr marL="10330913" indent="0">
              <a:buNone/>
              <a:defRPr sz="5200" b="1"/>
            </a:lvl8pPr>
            <a:lvl9pPr marL="11806755" indent="0">
              <a:buNone/>
              <a:defRPr sz="5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069340" y="9602677"/>
            <a:ext cx="9449551" cy="17446034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10864205" y="6777950"/>
            <a:ext cx="9453263" cy="2824727"/>
          </a:xfrm>
        </p:spPr>
        <p:txBody>
          <a:bodyPr anchor="b"/>
          <a:lstStyle>
            <a:lvl1pPr marL="0" indent="0">
              <a:buNone/>
              <a:defRPr sz="7700" b="1"/>
            </a:lvl1pPr>
            <a:lvl2pPr marL="1475842" indent="0">
              <a:buNone/>
              <a:defRPr sz="6500" b="1"/>
            </a:lvl2pPr>
            <a:lvl3pPr marL="2951687" indent="0">
              <a:buNone/>
              <a:defRPr sz="5800" b="1"/>
            </a:lvl3pPr>
            <a:lvl4pPr marL="4427536" indent="0">
              <a:buNone/>
              <a:defRPr sz="5200" b="1"/>
            </a:lvl4pPr>
            <a:lvl5pPr marL="5903378" indent="0">
              <a:buNone/>
              <a:defRPr sz="5200" b="1"/>
            </a:lvl5pPr>
            <a:lvl6pPr marL="7379220" indent="0">
              <a:buNone/>
              <a:defRPr sz="5200" b="1"/>
            </a:lvl6pPr>
            <a:lvl7pPr marL="8855071" indent="0">
              <a:buNone/>
              <a:defRPr sz="5200" b="1"/>
            </a:lvl7pPr>
            <a:lvl8pPr marL="10330913" indent="0">
              <a:buNone/>
              <a:defRPr sz="5200" b="1"/>
            </a:lvl8pPr>
            <a:lvl9pPr marL="11806755" indent="0">
              <a:buNone/>
              <a:defRPr sz="5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10864205" y="9602677"/>
            <a:ext cx="9453263" cy="17446034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6445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8409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4555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69341" y="1205591"/>
            <a:ext cx="7036110" cy="5130774"/>
          </a:xfrm>
        </p:spPr>
        <p:txBody>
          <a:bodyPr anchor="b"/>
          <a:lstStyle>
            <a:lvl1pPr algn="l">
              <a:defRPr sz="65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61645" y="1205598"/>
            <a:ext cx="11955815" cy="25843120"/>
          </a:xfrm>
        </p:spPr>
        <p:txBody>
          <a:bodyPr/>
          <a:lstStyle>
            <a:lvl1pPr>
              <a:defRPr sz="10300"/>
            </a:lvl1pPr>
            <a:lvl2pPr>
              <a:defRPr sz="9000"/>
            </a:lvl2pPr>
            <a:lvl3pPr>
              <a:defRPr sz="7700"/>
            </a:lvl3pPr>
            <a:lvl4pPr>
              <a:defRPr sz="6500"/>
            </a:lvl4pPr>
            <a:lvl5pPr>
              <a:defRPr sz="6500"/>
            </a:lvl5pPr>
            <a:lvl6pPr>
              <a:defRPr sz="6500"/>
            </a:lvl6pPr>
            <a:lvl7pPr>
              <a:defRPr sz="6500"/>
            </a:lvl7pPr>
            <a:lvl8pPr>
              <a:defRPr sz="6500"/>
            </a:lvl8pPr>
            <a:lvl9pPr>
              <a:defRPr sz="65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069341" y="6336367"/>
            <a:ext cx="7036110" cy="20712346"/>
          </a:xfrm>
        </p:spPr>
        <p:txBody>
          <a:bodyPr/>
          <a:lstStyle>
            <a:lvl1pPr marL="0" indent="0">
              <a:buNone/>
              <a:defRPr sz="4500"/>
            </a:lvl1pPr>
            <a:lvl2pPr marL="1475842" indent="0">
              <a:buNone/>
              <a:defRPr sz="3900"/>
            </a:lvl2pPr>
            <a:lvl3pPr marL="2951687" indent="0">
              <a:buNone/>
              <a:defRPr sz="3200"/>
            </a:lvl3pPr>
            <a:lvl4pPr marL="4427536" indent="0">
              <a:buNone/>
              <a:defRPr sz="2900"/>
            </a:lvl4pPr>
            <a:lvl5pPr marL="5903378" indent="0">
              <a:buNone/>
              <a:defRPr sz="2900"/>
            </a:lvl5pPr>
            <a:lvl6pPr marL="7379220" indent="0">
              <a:buNone/>
              <a:defRPr sz="2900"/>
            </a:lvl6pPr>
            <a:lvl7pPr marL="8855071" indent="0">
              <a:buNone/>
              <a:defRPr sz="2900"/>
            </a:lvl7pPr>
            <a:lvl8pPr marL="10330913" indent="0">
              <a:buNone/>
              <a:defRPr sz="2900"/>
            </a:lvl8pPr>
            <a:lvl9pPr marL="11806755" indent="0">
              <a:buNone/>
              <a:defRPr sz="2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9624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191962" y="21195982"/>
            <a:ext cx="12832080" cy="2502306"/>
          </a:xfrm>
        </p:spPr>
        <p:txBody>
          <a:bodyPr anchor="b"/>
          <a:lstStyle>
            <a:lvl1pPr algn="l">
              <a:defRPr sz="65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191962" y="2705572"/>
            <a:ext cx="12832080" cy="18167985"/>
          </a:xfrm>
        </p:spPr>
        <p:txBody>
          <a:bodyPr/>
          <a:lstStyle>
            <a:lvl1pPr marL="0" indent="0">
              <a:buNone/>
              <a:defRPr sz="10300"/>
            </a:lvl1pPr>
            <a:lvl2pPr marL="1475842" indent="0">
              <a:buNone/>
              <a:defRPr sz="9000"/>
            </a:lvl2pPr>
            <a:lvl3pPr marL="2951687" indent="0">
              <a:buNone/>
              <a:defRPr sz="7700"/>
            </a:lvl3pPr>
            <a:lvl4pPr marL="4427536" indent="0">
              <a:buNone/>
              <a:defRPr sz="6500"/>
            </a:lvl4pPr>
            <a:lvl5pPr marL="5903378" indent="0">
              <a:buNone/>
              <a:defRPr sz="6500"/>
            </a:lvl5pPr>
            <a:lvl6pPr marL="7379220" indent="0">
              <a:buNone/>
              <a:defRPr sz="6500"/>
            </a:lvl6pPr>
            <a:lvl7pPr marL="8855071" indent="0">
              <a:buNone/>
              <a:defRPr sz="6500"/>
            </a:lvl7pPr>
            <a:lvl8pPr marL="10330913" indent="0">
              <a:buNone/>
              <a:defRPr sz="6500"/>
            </a:lvl8pPr>
            <a:lvl9pPr marL="11806755" indent="0">
              <a:buNone/>
              <a:defRPr sz="6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191962" y="23698288"/>
            <a:ext cx="12832080" cy="3553689"/>
          </a:xfrm>
        </p:spPr>
        <p:txBody>
          <a:bodyPr/>
          <a:lstStyle>
            <a:lvl1pPr marL="0" indent="0">
              <a:buNone/>
              <a:defRPr sz="4500"/>
            </a:lvl1pPr>
            <a:lvl2pPr marL="1475842" indent="0">
              <a:buNone/>
              <a:defRPr sz="3900"/>
            </a:lvl2pPr>
            <a:lvl3pPr marL="2951687" indent="0">
              <a:buNone/>
              <a:defRPr sz="3200"/>
            </a:lvl3pPr>
            <a:lvl4pPr marL="4427536" indent="0">
              <a:buNone/>
              <a:defRPr sz="2900"/>
            </a:lvl4pPr>
            <a:lvl5pPr marL="5903378" indent="0">
              <a:buNone/>
              <a:defRPr sz="2900"/>
            </a:lvl5pPr>
            <a:lvl6pPr marL="7379220" indent="0">
              <a:buNone/>
              <a:defRPr sz="2900"/>
            </a:lvl6pPr>
            <a:lvl7pPr marL="8855071" indent="0">
              <a:buNone/>
              <a:defRPr sz="2900"/>
            </a:lvl7pPr>
            <a:lvl8pPr marL="10330913" indent="0">
              <a:buNone/>
              <a:defRPr sz="2900"/>
            </a:lvl8pPr>
            <a:lvl9pPr marL="11806755" indent="0">
              <a:buNone/>
              <a:defRPr sz="2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2248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5894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6264736" y="5355072"/>
            <a:ext cx="11254060" cy="114075602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02553" y="5355072"/>
            <a:ext cx="33405737" cy="114075602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0679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1069340" y="1212603"/>
            <a:ext cx="19248120" cy="5046663"/>
          </a:xfrm>
          <a:prstGeom prst="rect">
            <a:avLst/>
          </a:prstGeom>
        </p:spPr>
        <p:txBody>
          <a:bodyPr vert="horz" lIns="295168" tIns="147587" rIns="295168" bIns="147587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69340" y="7065334"/>
            <a:ext cx="19248120" cy="19983384"/>
          </a:xfrm>
          <a:prstGeom prst="rect">
            <a:avLst/>
          </a:prstGeom>
        </p:spPr>
        <p:txBody>
          <a:bodyPr vert="horz" lIns="295168" tIns="147587" rIns="295168" bIns="147587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1069340" y="28065053"/>
            <a:ext cx="4990253" cy="1612128"/>
          </a:xfrm>
          <a:prstGeom prst="rect">
            <a:avLst/>
          </a:prstGeom>
        </p:spPr>
        <p:txBody>
          <a:bodyPr vert="horz" lIns="295168" tIns="147587" rIns="295168" bIns="147587" rtlCol="0" anchor="ctr"/>
          <a:lstStyle>
            <a:lvl1pPr algn="l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634B2-0512-4F4C-B407-3D57756A1622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7307157" y="28065053"/>
            <a:ext cx="6772487" cy="1612128"/>
          </a:xfrm>
          <a:prstGeom prst="rect">
            <a:avLst/>
          </a:prstGeom>
        </p:spPr>
        <p:txBody>
          <a:bodyPr vert="horz" lIns="295168" tIns="147587" rIns="295168" bIns="147587" rtlCol="0" anchor="ctr"/>
          <a:lstStyle>
            <a:lvl1pPr algn="ctr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5327207" y="28065053"/>
            <a:ext cx="4990253" cy="1612128"/>
          </a:xfrm>
          <a:prstGeom prst="rect">
            <a:avLst/>
          </a:prstGeom>
        </p:spPr>
        <p:txBody>
          <a:bodyPr vert="horz" lIns="295168" tIns="147587" rIns="295168" bIns="147587" rtlCol="0" anchor="ctr"/>
          <a:lstStyle>
            <a:lvl1pPr algn="r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8973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ctr" defTabSz="2951687" rtl="0" eaLnBrk="1" latinLnBrk="1" hangingPunct="1">
        <a:spcBef>
          <a:spcPct val="0"/>
        </a:spcBef>
        <a:buNone/>
        <a:defRPr sz="1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06882" indent="-1106882" algn="l" defTabSz="2951687" rtl="0" eaLnBrk="1" latinLnBrk="1" hangingPunct="1">
        <a:spcBef>
          <a:spcPct val="20000"/>
        </a:spcBef>
        <a:buFont typeface="Arial" panose="020B0604020202020204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1pPr>
      <a:lvl2pPr marL="2398249" indent="-922404" algn="l" defTabSz="2951687" rtl="0" eaLnBrk="1" latinLnBrk="1" hangingPunct="1">
        <a:spcBef>
          <a:spcPct val="20000"/>
        </a:spcBef>
        <a:buFont typeface="Arial" panose="020B0604020202020204" pitchFamily="34" charset="0"/>
        <a:buChar char="–"/>
        <a:defRPr sz="9000" kern="1200">
          <a:solidFill>
            <a:schemeClr val="tx1"/>
          </a:solidFill>
          <a:latin typeface="+mn-lt"/>
          <a:ea typeface="+mn-ea"/>
          <a:cs typeface="+mn-cs"/>
        </a:defRPr>
      </a:lvl2pPr>
      <a:lvl3pPr marL="3689610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3pPr>
      <a:lvl4pPr marL="5165452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–"/>
        <a:defRPr sz="6500" kern="1200">
          <a:solidFill>
            <a:schemeClr val="tx1"/>
          </a:solidFill>
          <a:latin typeface="+mn-lt"/>
          <a:ea typeface="+mn-ea"/>
          <a:cs typeface="+mn-cs"/>
        </a:defRPr>
      </a:lvl4pPr>
      <a:lvl5pPr marL="6641304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»"/>
        <a:defRPr sz="6500" kern="1200">
          <a:solidFill>
            <a:schemeClr val="tx1"/>
          </a:solidFill>
          <a:latin typeface="+mn-lt"/>
          <a:ea typeface="+mn-ea"/>
          <a:cs typeface="+mn-cs"/>
        </a:defRPr>
      </a:lvl5pPr>
      <a:lvl6pPr marL="8117146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6pPr>
      <a:lvl7pPr marL="9592988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7pPr>
      <a:lvl8pPr marL="11068833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8pPr>
      <a:lvl9pPr marL="12544681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1pPr>
      <a:lvl2pPr marL="1475842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2pPr>
      <a:lvl3pPr marL="2951687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3pPr>
      <a:lvl4pPr marL="4427536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4pPr>
      <a:lvl5pPr marL="5903378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5pPr>
      <a:lvl6pPr marL="7379220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6pPr>
      <a:lvl7pPr marL="8855071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7pPr>
      <a:lvl8pPr marL="10330913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8pPr>
      <a:lvl9pPr marL="11806755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10405368" y="2363670"/>
            <a:ext cx="979308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dirty="0" err="1"/>
              <a:t>대표학생</a:t>
            </a:r>
            <a:r>
              <a:rPr lang="ko-KR" altLang="en-US" sz="3200" dirty="0"/>
              <a:t> </a:t>
            </a:r>
            <a:r>
              <a:rPr lang="en-US" altLang="ko-KR" sz="3200" dirty="0"/>
              <a:t>: </a:t>
            </a:r>
            <a:r>
              <a:rPr lang="en-US" altLang="ko-KR" sz="3200" dirty="0" smtClean="0"/>
              <a:t> </a:t>
            </a:r>
            <a:endParaRPr lang="en-US" altLang="ko-KR" sz="3200" dirty="0"/>
          </a:p>
          <a:p>
            <a:r>
              <a:rPr lang="ko-KR" altLang="en-US" sz="3200" dirty="0" err="1"/>
              <a:t>참여학생</a:t>
            </a:r>
            <a:r>
              <a:rPr lang="ko-KR" altLang="en-US" sz="3200" dirty="0"/>
              <a:t> </a:t>
            </a:r>
            <a:r>
              <a:rPr lang="en-US" altLang="ko-KR" sz="3200" dirty="0"/>
              <a:t>: </a:t>
            </a:r>
          </a:p>
          <a:p>
            <a:r>
              <a:rPr lang="ko-KR" altLang="en-US" sz="3200" dirty="0"/>
              <a:t>지도교수 </a:t>
            </a:r>
            <a:r>
              <a:rPr lang="en-US" altLang="ko-KR" sz="3200" dirty="0"/>
              <a:t>: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98750" y="5221933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bg1"/>
                </a:solidFill>
              </a:rPr>
              <a:t>제 작 개 요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98750" y="12783394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bg1"/>
                </a:solidFill>
              </a:rPr>
              <a:t>작 품 결 과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98750" y="20344706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bg1"/>
                </a:solidFill>
              </a:rPr>
              <a:t>기 대 효 과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8279" y="931016"/>
            <a:ext cx="490390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b="1" dirty="0" smtClean="0">
                <a:solidFill>
                  <a:schemeClr val="bg1"/>
                </a:solidFill>
              </a:rPr>
              <a:t>SW</a:t>
            </a:r>
            <a:r>
              <a:rPr lang="ko-KR" altLang="en-US" sz="6600" b="1" dirty="0" err="1" smtClean="0">
                <a:solidFill>
                  <a:schemeClr val="bg1"/>
                </a:solidFill>
              </a:rPr>
              <a:t>융합대학</a:t>
            </a:r>
            <a:endParaRPr lang="ko-KR" altLang="en-US" sz="6600" b="1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48279" y="2092535"/>
            <a:ext cx="384913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b="1" dirty="0" smtClean="0">
                <a:solidFill>
                  <a:schemeClr val="bg1"/>
                </a:solidFill>
              </a:rPr>
              <a:t>OOO</a:t>
            </a:r>
            <a:r>
              <a:rPr lang="ko-KR" altLang="en-US" sz="6600" b="1" dirty="0" smtClean="0">
                <a:solidFill>
                  <a:schemeClr val="bg1"/>
                </a:solidFill>
              </a:rPr>
              <a:t>학과</a:t>
            </a:r>
            <a:endParaRPr lang="en-US" altLang="ko-KR" sz="6600" b="1" dirty="0">
              <a:solidFill>
                <a:schemeClr val="bg1"/>
              </a:solidFill>
            </a:endParaRPr>
          </a:p>
          <a:p>
            <a:endParaRPr lang="ko-KR" altLang="en-US" sz="66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09024" y="28677491"/>
            <a:ext cx="184731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7295148" y="27969605"/>
            <a:ext cx="68110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4000" b="1" dirty="0" smtClean="0">
                <a:solidFill>
                  <a:schemeClr val="bg1">
                    <a:lumMod val="50000"/>
                  </a:schemeClr>
                </a:solidFill>
              </a:rPr>
              <a:t>2023-1</a:t>
            </a:r>
            <a:r>
              <a:rPr lang="ko-KR" altLang="en-US" sz="4000" b="1" dirty="0" smtClean="0">
                <a:solidFill>
                  <a:schemeClr val="bg1">
                    <a:lumMod val="50000"/>
                  </a:schemeClr>
                </a:solidFill>
              </a:rPr>
              <a:t>학기</a:t>
            </a:r>
            <a:r>
              <a:rPr lang="en-US" altLang="ko-KR" sz="40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n-US" altLang="ko-KR" sz="4000" b="1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dist"/>
            <a:r>
              <a:rPr lang="ko-KR" altLang="en-US" sz="4000" b="1" dirty="0" smtClean="0">
                <a:solidFill>
                  <a:schemeClr val="bg1">
                    <a:lumMod val="50000"/>
                  </a:schemeClr>
                </a:solidFill>
              </a:rPr>
              <a:t>창의융합경진대회</a:t>
            </a:r>
            <a:endParaRPr lang="ko-KR" altLang="en-US" sz="4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내용 개체 틀 2"/>
          <p:cNvSpPr txBox="1">
            <a:spLocks/>
          </p:cNvSpPr>
          <p:nvPr/>
        </p:nvSpPr>
        <p:spPr>
          <a:xfrm>
            <a:off x="11463871" y="6326186"/>
            <a:ext cx="8803581" cy="5696435"/>
          </a:xfrm>
          <a:prstGeom prst="rect">
            <a:avLst/>
          </a:prstGeom>
        </p:spPr>
        <p:txBody>
          <a:bodyPr vert="horz" lIns="295168" tIns="147587" rIns="295168" bIns="147587" rtlCol="0">
            <a:normAutofit/>
          </a:bodyPr>
          <a:lstStyle>
            <a:lvl1pPr marL="1106882" indent="-1106882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10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98249" indent="-922404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9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89610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7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165452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641304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8117146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92988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1068833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544681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9EC5E74-3616-4BD2-A863-2B1C83659636}"/>
              </a:ext>
            </a:extLst>
          </p:cNvPr>
          <p:cNvSpPr txBox="1"/>
          <p:nvPr/>
        </p:nvSpPr>
        <p:spPr>
          <a:xfrm>
            <a:off x="4169351" y="23371941"/>
            <a:ext cx="311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800" dirty="0"/>
              <a:t> </a:t>
            </a:r>
            <a:endParaRPr lang="en-US" altLang="ko-KR" sz="2800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0D1ED33-2B40-417C-8FAA-A271FAFA1E84}"/>
              </a:ext>
            </a:extLst>
          </p:cNvPr>
          <p:cNvSpPr txBox="1"/>
          <p:nvPr/>
        </p:nvSpPr>
        <p:spPr>
          <a:xfrm>
            <a:off x="4128552" y="23519979"/>
            <a:ext cx="1847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altLang="ko-KR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9613280" y="992571"/>
            <a:ext cx="104411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6000" b="1" dirty="0" smtClean="0"/>
              <a:t>프로젝트 명</a:t>
            </a:r>
            <a:endParaRPr lang="ko-KR" altLang="en-US" sz="6000" b="1" dirty="0"/>
          </a:p>
        </p:txBody>
      </p:sp>
    </p:spTree>
    <p:extLst>
      <p:ext uri="{BB962C8B-B14F-4D97-AF65-F5344CB8AC3E}">
        <p14:creationId xmlns:p14="http://schemas.microsoft.com/office/powerpoint/2010/main" val="27000580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968</TotalTime>
  <Words>29</Words>
  <Application>Microsoft Office PowerPoint</Application>
  <PresentationFormat>사용자 지정</PresentationFormat>
  <Paragraphs>13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황승희</dc:creator>
  <cp:lastModifiedBy>Windows User</cp:lastModifiedBy>
  <cp:revision>89</cp:revision>
  <cp:lastPrinted>2016-07-06T07:56:01Z</cp:lastPrinted>
  <dcterms:created xsi:type="dcterms:W3CDTF">2015-12-02T08:13:32Z</dcterms:created>
  <dcterms:modified xsi:type="dcterms:W3CDTF">2023-04-25T00:35:34Z</dcterms:modified>
</cp:coreProperties>
</file>